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90a344b911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4bb2acce64c9b"/>
  </p:sldMasterIdLst>
  <p:sldIdLst>
    <p:sldId xmlns:r="http://schemas.openxmlformats.org/officeDocument/2006/relationships" id="256" r:id="R0b004f59992742f8"/>
    <p:sldId xmlns:r="http://schemas.openxmlformats.org/officeDocument/2006/relationships" id="257" r:id="R641db72e1bb14c42"/>
    <p:sldId xmlns:r="http://schemas.openxmlformats.org/officeDocument/2006/relationships" id="258" r:id="R89cf98d13fdb416f"/>
    <p:sldId xmlns:r="http://schemas.openxmlformats.org/officeDocument/2006/relationships" id="259" r:id="Rfc158b8fde864214"/>
    <p:sldId xmlns:r="http://schemas.openxmlformats.org/officeDocument/2006/relationships" id="260" r:id="R6a8e4058b0894a8c"/>
    <p:sldId xmlns:r="http://schemas.openxmlformats.org/officeDocument/2006/relationships" id="261" r:id="R174ba9e581c64821"/>
    <p:sldId xmlns:r="http://schemas.openxmlformats.org/officeDocument/2006/relationships" id="262" r:id="R54e2665c75024c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4bb2acce64c9b" /><Relationship Type="http://schemas.openxmlformats.org/officeDocument/2006/relationships/slide" Target="/ppt/slides/slide1.xml" Id="R0b004f59992742f8" /><Relationship Type="http://schemas.openxmlformats.org/officeDocument/2006/relationships/slide" Target="/ppt/slides/slide2.xml" Id="R641db72e1bb14c42" /><Relationship Type="http://schemas.openxmlformats.org/officeDocument/2006/relationships/slide" Target="/ppt/slides/slide3.xml" Id="R89cf98d13fdb416f" /><Relationship Type="http://schemas.openxmlformats.org/officeDocument/2006/relationships/slide" Target="/ppt/slides/slide4.xml" Id="Rfc158b8fde864214" /><Relationship Type="http://schemas.openxmlformats.org/officeDocument/2006/relationships/slide" Target="/ppt/slides/slide5.xml" Id="R6a8e4058b0894a8c" /><Relationship Type="http://schemas.openxmlformats.org/officeDocument/2006/relationships/slide" Target="/ppt/slides/slide6.xml" Id="R174ba9e581c64821" /><Relationship Type="http://schemas.openxmlformats.org/officeDocument/2006/relationships/slide" Target="/ppt/slides/slide7.xml" Id="R54e2665c75024c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2ceca4821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2c33dd4e44eea" /><Relationship Type="http://schemas.openxmlformats.org/officeDocument/2006/relationships/theme" Target="/ppt/slideMasters/theme/theme1.xml" Id="R1905ae49ba564b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22c33dd4e44e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38e139f1645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e5098960541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33949117f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006cba64242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e66e4f0554c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cfe5f36db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779d800ec4d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RUGDE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 INDUSTRIER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304 847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Rugdefaret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930 229 490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RUGDE INDUSTRIER AS</a:t>
            </a:r>
          </a:p>
        </p:txBody>
      </p:sp>
    </p:spTree>
  </p:cSld>
  <p:clrMapOvr>
    <a:masterClrMapping xmlns:a="http://schemas.openxmlformats.org/drawingml/2006/main"/>
  </p:clrMapOvr>
</p:sld>
</file>