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9e767e4d514455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5edc8a2909f4308"/>
  </p:sldMasterIdLst>
  <p:sldIdLst>
    <p:sldId xmlns:r="http://schemas.openxmlformats.org/officeDocument/2006/relationships" id="256" r:id="Rc76ec2ccb0274dd5"/>
    <p:sldId xmlns:r="http://schemas.openxmlformats.org/officeDocument/2006/relationships" id="257" r:id="R3e1fedcd1ba34613"/>
    <p:sldId xmlns:r="http://schemas.openxmlformats.org/officeDocument/2006/relationships" id="258" r:id="Rf9211cc255cd4022"/>
    <p:sldId xmlns:r="http://schemas.openxmlformats.org/officeDocument/2006/relationships" id="259" r:id="Ra247c37ab9ae49d5"/>
    <p:sldId xmlns:r="http://schemas.openxmlformats.org/officeDocument/2006/relationships" id="260" r:id="R9b0b1988ddb54555"/>
    <p:sldId xmlns:r="http://schemas.openxmlformats.org/officeDocument/2006/relationships" id="261" r:id="R66e435c6250d48ac"/>
    <p:sldId xmlns:r="http://schemas.openxmlformats.org/officeDocument/2006/relationships" id="262" r:id="R13df82bfef9f4a9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5edc8a2909f4308" /><Relationship Type="http://schemas.openxmlformats.org/officeDocument/2006/relationships/slide" Target="/ppt/slides/slide1.xml" Id="Rc76ec2ccb0274dd5" /><Relationship Type="http://schemas.openxmlformats.org/officeDocument/2006/relationships/slide" Target="/ppt/slides/slide2.xml" Id="R3e1fedcd1ba34613" /><Relationship Type="http://schemas.openxmlformats.org/officeDocument/2006/relationships/slide" Target="/ppt/slides/slide3.xml" Id="Rf9211cc255cd4022" /><Relationship Type="http://schemas.openxmlformats.org/officeDocument/2006/relationships/slide" Target="/ppt/slides/slide4.xml" Id="Ra247c37ab9ae49d5" /><Relationship Type="http://schemas.openxmlformats.org/officeDocument/2006/relationships/slide" Target="/ppt/slides/slide5.xml" Id="R9b0b1988ddb54555" /><Relationship Type="http://schemas.openxmlformats.org/officeDocument/2006/relationships/slide" Target="/ppt/slides/slide6.xml" Id="R66e435c6250d48ac" /><Relationship Type="http://schemas.openxmlformats.org/officeDocument/2006/relationships/slide" Target="/ppt/slides/slide7.xml" Id="R13df82bfef9f4a9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1a78fb6605246a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63488968044051" /><Relationship Type="http://schemas.openxmlformats.org/officeDocument/2006/relationships/theme" Target="/ppt/slideMasters/theme/theme1.xml" Id="Rf10ed6dc7f06441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c6348896804405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fc096afdb74df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02b212dbf14f9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15f894fbb641d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880b7ceaff46c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94c632fa0f456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f671d56731482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6854f71bac4ca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 E S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 E 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 E S HOLDING AS ble etablert [år] og holder til i Marnardal.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 E 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 E 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 E 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−10 419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−10 419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3 372 956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3 374 298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 E 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ELINE BRELAND SØDAL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HANNE BRELAND STOKKELAND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SIMON BRELAND SØDAL  –  33,3 %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 E 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Øygardsveien 17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4534 Marnardal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930 230 596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 E S HOLDING AS</a:t>
            </a:r>
          </a:p>
        </p:txBody>
      </p:sp>
    </p:spTree>
  </p:cSld>
  <p:clrMapOvr>
    <a:masterClrMapping xmlns:a="http://schemas.openxmlformats.org/drawingml/2006/main"/>
  </p:clrMapOvr>
</p:sld>
</file>