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7e82a81f5248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463ea65f614dfa"/>
  </p:sldMasterIdLst>
  <p:sldIdLst>
    <p:sldId xmlns:r="http://schemas.openxmlformats.org/officeDocument/2006/relationships" id="256" r:id="Rcbc6cd6587bc4e70"/>
    <p:sldId xmlns:r="http://schemas.openxmlformats.org/officeDocument/2006/relationships" id="257" r:id="R7d0ce14143514364"/>
    <p:sldId xmlns:r="http://schemas.openxmlformats.org/officeDocument/2006/relationships" id="258" r:id="R68a7a4016553471b"/>
    <p:sldId xmlns:r="http://schemas.openxmlformats.org/officeDocument/2006/relationships" id="259" r:id="R35d6c677117146f6"/>
    <p:sldId xmlns:r="http://schemas.openxmlformats.org/officeDocument/2006/relationships" id="260" r:id="R72211e2d4e9b4942"/>
    <p:sldId xmlns:r="http://schemas.openxmlformats.org/officeDocument/2006/relationships" id="261" r:id="R530e94f827fb4fe4"/>
    <p:sldId xmlns:r="http://schemas.openxmlformats.org/officeDocument/2006/relationships" id="262" r:id="R6f6dd906a9ef48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463ea65f614dfa" /><Relationship Type="http://schemas.openxmlformats.org/officeDocument/2006/relationships/slide" Target="/ppt/slides/slide1.xml" Id="Rcbc6cd6587bc4e70" /><Relationship Type="http://schemas.openxmlformats.org/officeDocument/2006/relationships/slide" Target="/ppt/slides/slide2.xml" Id="R7d0ce14143514364" /><Relationship Type="http://schemas.openxmlformats.org/officeDocument/2006/relationships/slide" Target="/ppt/slides/slide3.xml" Id="R68a7a4016553471b" /><Relationship Type="http://schemas.openxmlformats.org/officeDocument/2006/relationships/slide" Target="/ppt/slides/slide4.xml" Id="R35d6c677117146f6" /><Relationship Type="http://schemas.openxmlformats.org/officeDocument/2006/relationships/slide" Target="/ppt/slides/slide5.xml" Id="R72211e2d4e9b4942" /><Relationship Type="http://schemas.openxmlformats.org/officeDocument/2006/relationships/slide" Target="/ppt/slides/slide6.xml" Id="R530e94f827fb4fe4" /><Relationship Type="http://schemas.openxmlformats.org/officeDocument/2006/relationships/slide" Target="/ppt/slides/slide7.xml" Id="R6f6dd906a9ef48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f564e85e6e4a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c4af11983c44a3" /><Relationship Type="http://schemas.openxmlformats.org/officeDocument/2006/relationships/theme" Target="/ppt/slideMasters/theme/theme1.xml" Id="R389a40dcf44d42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c4af11983c44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a941523cd045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43187bd33d4a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2e6a1ff66c42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07547a40de46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5e771d873f41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9a39f6ba8a46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24edec683442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NCK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NCK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NCK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NCK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NCK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NCK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57 089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NCK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CECILIE KNOPH MESSEL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NCK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Erlandstuveien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930 230 804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NCK INVEST AS</a:t>
            </a:r>
          </a:p>
        </p:txBody>
      </p:sp>
    </p:spTree>
  </p:cSld>
  <p:clrMapOvr>
    <a:masterClrMapping xmlns:a="http://schemas.openxmlformats.org/drawingml/2006/main"/>
  </p:clrMapOvr>
</p:sld>
</file>