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7c759d7edd43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11e830dd945ee"/>
  </p:sldMasterIdLst>
  <p:sldIdLst>
    <p:sldId xmlns:r="http://schemas.openxmlformats.org/officeDocument/2006/relationships" id="256" r:id="R219d622261614524"/>
    <p:sldId xmlns:r="http://schemas.openxmlformats.org/officeDocument/2006/relationships" id="257" r:id="R03ceca1b9ecf4d64"/>
    <p:sldId xmlns:r="http://schemas.openxmlformats.org/officeDocument/2006/relationships" id="258" r:id="Re742392104b848b2"/>
    <p:sldId xmlns:r="http://schemas.openxmlformats.org/officeDocument/2006/relationships" id="259" r:id="R4fef0b13cbe348fb"/>
    <p:sldId xmlns:r="http://schemas.openxmlformats.org/officeDocument/2006/relationships" id="260" r:id="R2e19066fa3f749c7"/>
    <p:sldId xmlns:r="http://schemas.openxmlformats.org/officeDocument/2006/relationships" id="261" r:id="Rf0b60c107cec4c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11e830dd945ee" /><Relationship Type="http://schemas.openxmlformats.org/officeDocument/2006/relationships/slide" Target="/ppt/slides/slide1.xml" Id="R219d622261614524" /><Relationship Type="http://schemas.openxmlformats.org/officeDocument/2006/relationships/slide" Target="/ppt/slides/slide2.xml" Id="R03ceca1b9ecf4d64" /><Relationship Type="http://schemas.openxmlformats.org/officeDocument/2006/relationships/slide" Target="/ppt/slides/slide3.xml" Id="Re742392104b848b2" /><Relationship Type="http://schemas.openxmlformats.org/officeDocument/2006/relationships/slide" Target="/ppt/slides/slide4.xml" Id="R4fef0b13cbe348fb" /><Relationship Type="http://schemas.openxmlformats.org/officeDocument/2006/relationships/slide" Target="/ppt/slides/slide5.xml" Id="R2e19066fa3f749c7" /><Relationship Type="http://schemas.openxmlformats.org/officeDocument/2006/relationships/slide" Target="/ppt/slides/slide6.xml" Id="Rf0b60c107cec4c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9a9b6ab7ff4d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8e15db4e24c42" /><Relationship Type="http://schemas.openxmlformats.org/officeDocument/2006/relationships/theme" Target="/ppt/slideMasters/theme/theme1.xml" Id="R8b47cbfb7a3d42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a8e15db4e24c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115ebeebc42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67de4085b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2229ca3614c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c794c3aab4e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531a5562446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3625077bb4d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FJORDFRAKT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FJORDFRAKT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OLAF JOHANNESSEN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SCHREINER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Olaf Johannessen, Eirik Raudes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930 231 002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FJORDFRAKT AS</a:t>
            </a:r>
          </a:p>
        </p:txBody>
      </p:sp>
    </p:spTree>
  </p:cSld>
  <p:clrMapOvr>
    <a:masterClrMapping xmlns:a="http://schemas.openxmlformats.org/drawingml/2006/main"/>
  </p:clrMapOvr>
</p:sld>
</file>