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3e757560284b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e67110a7144d45"/>
  </p:sldMasterIdLst>
  <p:sldIdLst>
    <p:sldId xmlns:r="http://schemas.openxmlformats.org/officeDocument/2006/relationships" id="256" r:id="R25d18daaa81f4367"/>
    <p:sldId xmlns:r="http://schemas.openxmlformats.org/officeDocument/2006/relationships" id="257" r:id="Rde19cca4a3e24cc5"/>
    <p:sldId xmlns:r="http://schemas.openxmlformats.org/officeDocument/2006/relationships" id="258" r:id="R73f9510db4ea49ad"/>
    <p:sldId xmlns:r="http://schemas.openxmlformats.org/officeDocument/2006/relationships" id="259" r:id="Rceaaef8750b94fd7"/>
    <p:sldId xmlns:r="http://schemas.openxmlformats.org/officeDocument/2006/relationships" id="260" r:id="R1fe19acb633145d6"/>
    <p:sldId xmlns:r="http://schemas.openxmlformats.org/officeDocument/2006/relationships" id="261" r:id="R3b69a53284144c52"/>
    <p:sldId xmlns:r="http://schemas.openxmlformats.org/officeDocument/2006/relationships" id="262" r:id="Rcfdc062f4cce4a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67110a7144d45" /><Relationship Type="http://schemas.openxmlformats.org/officeDocument/2006/relationships/slide" Target="/ppt/slides/slide1.xml" Id="R25d18daaa81f4367" /><Relationship Type="http://schemas.openxmlformats.org/officeDocument/2006/relationships/slide" Target="/ppt/slides/slide2.xml" Id="Rde19cca4a3e24cc5" /><Relationship Type="http://schemas.openxmlformats.org/officeDocument/2006/relationships/slide" Target="/ppt/slides/slide3.xml" Id="R73f9510db4ea49ad" /><Relationship Type="http://schemas.openxmlformats.org/officeDocument/2006/relationships/slide" Target="/ppt/slides/slide4.xml" Id="Rceaaef8750b94fd7" /><Relationship Type="http://schemas.openxmlformats.org/officeDocument/2006/relationships/slide" Target="/ppt/slides/slide5.xml" Id="R1fe19acb633145d6" /><Relationship Type="http://schemas.openxmlformats.org/officeDocument/2006/relationships/slide" Target="/ppt/slides/slide6.xml" Id="R3b69a53284144c52" /><Relationship Type="http://schemas.openxmlformats.org/officeDocument/2006/relationships/slide" Target="/ppt/slides/slide7.xml" Id="Rcfdc062f4cce4a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b193b154349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ef5b6d960422a" /><Relationship Type="http://schemas.openxmlformats.org/officeDocument/2006/relationships/theme" Target="/ppt/slideMasters/theme/theme1.xml" Id="R84da27d781de48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4ef5b6d96042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63be6b4c845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9bce6e46346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00d2900964d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db9d3e93e4a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250cf1cf947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366d3dcba4a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3996692034d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HYRE MIPCO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HYRE MIPCO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HYRE MIPCO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HYRE MIPCO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HYRE MIPCO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HYRE MIPCO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28 814 490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28 814 490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HYRE MIPCO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NPN HOLDING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BOSS INVEST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RYSTE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GJØNNES MODERN LIFESTYLE AS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HYRE MIPCO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930 231 738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HYRE MIPCO AS</a:t>
            </a:r>
          </a:p>
        </p:txBody>
      </p:sp>
    </p:spTree>
  </p:cSld>
  <p:clrMapOvr>
    <a:masterClrMapping xmlns:a="http://schemas.openxmlformats.org/drawingml/2006/main"/>
  </p:clrMapOvr>
</p:sld>
</file>