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01444061d4c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2071cfc9374540"/>
  </p:sldMasterIdLst>
  <p:sldIdLst>
    <p:sldId xmlns:r="http://schemas.openxmlformats.org/officeDocument/2006/relationships" id="256" r:id="R868067b1331544cc"/>
    <p:sldId xmlns:r="http://schemas.openxmlformats.org/officeDocument/2006/relationships" id="257" r:id="R0d4ce0bf410940b2"/>
    <p:sldId xmlns:r="http://schemas.openxmlformats.org/officeDocument/2006/relationships" id="258" r:id="R94812d2f58f948c8"/>
    <p:sldId xmlns:r="http://schemas.openxmlformats.org/officeDocument/2006/relationships" id="259" r:id="R8d015b903a674217"/>
    <p:sldId xmlns:r="http://schemas.openxmlformats.org/officeDocument/2006/relationships" id="260" r:id="R05e2754ffb7c461b"/>
    <p:sldId xmlns:r="http://schemas.openxmlformats.org/officeDocument/2006/relationships" id="261" r:id="R758a04aa66024d5c"/>
    <p:sldId xmlns:r="http://schemas.openxmlformats.org/officeDocument/2006/relationships" id="262" r:id="R2b215cb1f12d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2071cfc9374540" /><Relationship Type="http://schemas.openxmlformats.org/officeDocument/2006/relationships/slide" Target="/ppt/slides/slide1.xml" Id="R868067b1331544cc" /><Relationship Type="http://schemas.openxmlformats.org/officeDocument/2006/relationships/slide" Target="/ppt/slides/slide2.xml" Id="R0d4ce0bf410940b2" /><Relationship Type="http://schemas.openxmlformats.org/officeDocument/2006/relationships/slide" Target="/ppt/slides/slide3.xml" Id="R94812d2f58f948c8" /><Relationship Type="http://schemas.openxmlformats.org/officeDocument/2006/relationships/slide" Target="/ppt/slides/slide4.xml" Id="R8d015b903a674217" /><Relationship Type="http://schemas.openxmlformats.org/officeDocument/2006/relationships/slide" Target="/ppt/slides/slide5.xml" Id="R05e2754ffb7c461b" /><Relationship Type="http://schemas.openxmlformats.org/officeDocument/2006/relationships/slide" Target="/ppt/slides/slide6.xml" Id="R758a04aa66024d5c" /><Relationship Type="http://schemas.openxmlformats.org/officeDocument/2006/relationships/slide" Target="/ppt/slides/slide7.xml" Id="R2b215cb1f12d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894359ca0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d52a0beb145df" /><Relationship Type="http://schemas.openxmlformats.org/officeDocument/2006/relationships/theme" Target="/ppt/slideMasters/theme/theme1.xml" Id="R534baa558fd1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d52a0beb1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489e9aee04b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7e32bbfc41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360b2b2ca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fb566f8c4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03d659b94a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3ebbc6f743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a80719d44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