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135bb73bf146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f90e968da04f9f"/>
  </p:sldMasterIdLst>
  <p:sldIdLst>
    <p:sldId xmlns:r="http://schemas.openxmlformats.org/officeDocument/2006/relationships" id="256" r:id="Racfe212f93714270"/>
    <p:sldId xmlns:r="http://schemas.openxmlformats.org/officeDocument/2006/relationships" id="257" r:id="Rf206185c3a154c34"/>
    <p:sldId xmlns:r="http://schemas.openxmlformats.org/officeDocument/2006/relationships" id="258" r:id="R9ae1dccaefab4ed3"/>
    <p:sldId xmlns:r="http://schemas.openxmlformats.org/officeDocument/2006/relationships" id="259" r:id="R7d1c8853a6ae46b8"/>
    <p:sldId xmlns:r="http://schemas.openxmlformats.org/officeDocument/2006/relationships" id="260" r:id="Re753985553d84890"/>
    <p:sldId xmlns:r="http://schemas.openxmlformats.org/officeDocument/2006/relationships" id="261" r:id="R14eebb45823149c2"/>
    <p:sldId xmlns:r="http://schemas.openxmlformats.org/officeDocument/2006/relationships" id="262" r:id="R6f6186836f8449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90e968da04f9f" /><Relationship Type="http://schemas.openxmlformats.org/officeDocument/2006/relationships/slide" Target="/ppt/slides/slide1.xml" Id="Racfe212f93714270" /><Relationship Type="http://schemas.openxmlformats.org/officeDocument/2006/relationships/slide" Target="/ppt/slides/slide2.xml" Id="Rf206185c3a154c34" /><Relationship Type="http://schemas.openxmlformats.org/officeDocument/2006/relationships/slide" Target="/ppt/slides/slide3.xml" Id="R9ae1dccaefab4ed3" /><Relationship Type="http://schemas.openxmlformats.org/officeDocument/2006/relationships/slide" Target="/ppt/slides/slide4.xml" Id="R7d1c8853a6ae46b8" /><Relationship Type="http://schemas.openxmlformats.org/officeDocument/2006/relationships/slide" Target="/ppt/slides/slide5.xml" Id="Re753985553d84890" /><Relationship Type="http://schemas.openxmlformats.org/officeDocument/2006/relationships/slide" Target="/ppt/slides/slide6.xml" Id="R14eebb45823149c2" /><Relationship Type="http://schemas.openxmlformats.org/officeDocument/2006/relationships/slide" Target="/ppt/slides/slide7.xml" Id="R6f6186836f8449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fc3a8f484c45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80854d6a9461e" /><Relationship Type="http://schemas.openxmlformats.org/officeDocument/2006/relationships/theme" Target="/ppt/slideMasters/theme/theme1.xml" Id="R5ebf3187af2642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580854d6a946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71b8f081440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4518ae2a034d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f8c88541144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b0c4184534e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c6ae7563043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a3db4f6c8343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2068f920d4d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HASSEL SOLAR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 SOLAR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12 691 596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−2 365 797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−2 735 361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−1 601 111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6 161 024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HASSEL SOLAR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930 235 849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HASSEL SOLAR AS</a:t>
            </a:r>
          </a:p>
        </p:txBody>
      </p:sp>
    </p:spTree>
  </p:cSld>
  <p:clrMapOvr>
    <a:masterClrMapping xmlns:a="http://schemas.openxmlformats.org/drawingml/2006/main"/>
  </p:clrMapOvr>
</p:sld>
</file>