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5555b578a5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6e5e4cb8c94397"/>
  </p:sldMasterIdLst>
  <p:sldIdLst>
    <p:sldId xmlns:r="http://schemas.openxmlformats.org/officeDocument/2006/relationships" id="256" r:id="R6861bcda46b94e84"/>
    <p:sldId xmlns:r="http://schemas.openxmlformats.org/officeDocument/2006/relationships" id="257" r:id="R186bf7c4d9934c50"/>
    <p:sldId xmlns:r="http://schemas.openxmlformats.org/officeDocument/2006/relationships" id="258" r:id="R09d5a271eb664e43"/>
    <p:sldId xmlns:r="http://schemas.openxmlformats.org/officeDocument/2006/relationships" id="259" r:id="R4a34a2d835054fc3"/>
    <p:sldId xmlns:r="http://schemas.openxmlformats.org/officeDocument/2006/relationships" id="260" r:id="Rd6d7c6f2a9584025"/>
    <p:sldId xmlns:r="http://schemas.openxmlformats.org/officeDocument/2006/relationships" id="261" r:id="R295c7bfefc1244a8"/>
    <p:sldId xmlns:r="http://schemas.openxmlformats.org/officeDocument/2006/relationships" id="262" r:id="R2d64ca49020046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e5e4cb8c94397" /><Relationship Type="http://schemas.openxmlformats.org/officeDocument/2006/relationships/slide" Target="/ppt/slides/slide1.xml" Id="R6861bcda46b94e84" /><Relationship Type="http://schemas.openxmlformats.org/officeDocument/2006/relationships/slide" Target="/ppt/slides/slide2.xml" Id="R186bf7c4d9934c50" /><Relationship Type="http://schemas.openxmlformats.org/officeDocument/2006/relationships/slide" Target="/ppt/slides/slide3.xml" Id="R09d5a271eb664e43" /><Relationship Type="http://schemas.openxmlformats.org/officeDocument/2006/relationships/slide" Target="/ppt/slides/slide4.xml" Id="R4a34a2d835054fc3" /><Relationship Type="http://schemas.openxmlformats.org/officeDocument/2006/relationships/slide" Target="/ppt/slides/slide5.xml" Id="Rd6d7c6f2a9584025" /><Relationship Type="http://schemas.openxmlformats.org/officeDocument/2006/relationships/slide" Target="/ppt/slides/slide6.xml" Id="R295c7bfefc1244a8" /><Relationship Type="http://schemas.openxmlformats.org/officeDocument/2006/relationships/slide" Target="/ppt/slides/slide7.xml" Id="R2d64ca49020046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eef83c871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56e683d0d4666" /><Relationship Type="http://schemas.openxmlformats.org/officeDocument/2006/relationships/theme" Target="/ppt/slideMasters/theme/theme1.xml" Id="Rb06e5109a39d4b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56e683d0d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56b016346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43aac4b0940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daed189604b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159e1e602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dd164c6a84d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ff3dfa6254f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a2fc5df9d4f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NYGÅRDSVEGEN 12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NYGÅRDSVEGEN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NYGÅRDSVEGEN 12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NYGÅRDSVEGEN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NYGÅRDSVEGEN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NYGÅRDSVEGEN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3 266 899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NYGÅRDSVEGEN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FLØYSAND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LARSEN-INVEST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SELMA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SKOGVANG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NYGÅRDSVEGEN 12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Espen Larsen, Industrivegen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930 239 100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NYGÅRDSVEGEN 12 AS</a:t>
            </a:r>
          </a:p>
        </p:txBody>
      </p:sp>
    </p:spTree>
  </p:cSld>
  <p:clrMapOvr>
    <a:masterClrMapping xmlns:a="http://schemas.openxmlformats.org/drawingml/2006/main"/>
  </p:clrMapOvr>
</p:sld>
</file>