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28adfc2e7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2fdc7441a74294"/>
  </p:sldMasterIdLst>
  <p:sldIdLst>
    <p:sldId xmlns:r="http://schemas.openxmlformats.org/officeDocument/2006/relationships" id="256" r:id="R4987af202d7b4c5b"/>
    <p:sldId xmlns:r="http://schemas.openxmlformats.org/officeDocument/2006/relationships" id="257" r:id="R0af3d74f8ae04d2b"/>
    <p:sldId xmlns:r="http://schemas.openxmlformats.org/officeDocument/2006/relationships" id="258" r:id="R1eaeb130323044f1"/>
    <p:sldId xmlns:r="http://schemas.openxmlformats.org/officeDocument/2006/relationships" id="259" r:id="Rf46ffe5919354fc5"/>
    <p:sldId xmlns:r="http://schemas.openxmlformats.org/officeDocument/2006/relationships" id="260" r:id="Rab993d9b52c84d79"/>
    <p:sldId xmlns:r="http://schemas.openxmlformats.org/officeDocument/2006/relationships" id="261" r:id="R7707cb9f5a1a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fdc7441a74294" /><Relationship Type="http://schemas.openxmlformats.org/officeDocument/2006/relationships/slide" Target="/ppt/slides/slide1.xml" Id="R4987af202d7b4c5b" /><Relationship Type="http://schemas.openxmlformats.org/officeDocument/2006/relationships/slide" Target="/ppt/slides/slide2.xml" Id="R0af3d74f8ae04d2b" /><Relationship Type="http://schemas.openxmlformats.org/officeDocument/2006/relationships/slide" Target="/ppt/slides/slide3.xml" Id="R1eaeb130323044f1" /><Relationship Type="http://schemas.openxmlformats.org/officeDocument/2006/relationships/slide" Target="/ppt/slides/slide4.xml" Id="Rf46ffe5919354fc5" /><Relationship Type="http://schemas.openxmlformats.org/officeDocument/2006/relationships/slide" Target="/ppt/slides/slide5.xml" Id="Rab993d9b52c84d79" /><Relationship Type="http://schemas.openxmlformats.org/officeDocument/2006/relationships/slide" Target="/ppt/slides/slide6.xml" Id="R7707cb9f5a1a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7dd3ba476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bed66aee4389" /><Relationship Type="http://schemas.openxmlformats.org/officeDocument/2006/relationships/theme" Target="/ppt/slideMasters/theme/theme1.xml" Id="Rc13d792ed3f1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7bed66aee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f77f553eb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fb10f9d7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5d7e77097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9fcc035a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9165eae6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440685359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BIL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BIL HOLDING AS</a:t>
            </a:r>
          </a:p>
        </p:txBody>
      </p:sp>
    </p:spTree>
  </p:cSld>
  <p:clrMapOvr>
    <a:masterClrMapping xmlns:a="http://schemas.openxmlformats.org/drawingml/2006/main"/>
  </p:clrMapOvr>
</p:sld>
</file>