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72b1e57d3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0c1cf617948fb"/>
  </p:sldMasterIdLst>
  <p:sldIdLst>
    <p:sldId xmlns:r="http://schemas.openxmlformats.org/officeDocument/2006/relationships" id="256" r:id="R0afad36eb9ab44db"/>
    <p:sldId xmlns:r="http://schemas.openxmlformats.org/officeDocument/2006/relationships" id="257" r:id="R2b168bc535554aa8"/>
    <p:sldId xmlns:r="http://schemas.openxmlformats.org/officeDocument/2006/relationships" id="258" r:id="Rd71072eebae247ff"/>
    <p:sldId xmlns:r="http://schemas.openxmlformats.org/officeDocument/2006/relationships" id="259" r:id="Rc1515d06f4a84a9e"/>
    <p:sldId xmlns:r="http://schemas.openxmlformats.org/officeDocument/2006/relationships" id="260" r:id="R9916887518374559"/>
    <p:sldId xmlns:r="http://schemas.openxmlformats.org/officeDocument/2006/relationships" id="261" r:id="R6c3812f37dae4174"/>
    <p:sldId xmlns:r="http://schemas.openxmlformats.org/officeDocument/2006/relationships" id="262" r:id="Rbfca3be607d2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0c1cf617948fb" /><Relationship Type="http://schemas.openxmlformats.org/officeDocument/2006/relationships/slide" Target="/ppt/slides/slide1.xml" Id="R0afad36eb9ab44db" /><Relationship Type="http://schemas.openxmlformats.org/officeDocument/2006/relationships/slide" Target="/ppt/slides/slide2.xml" Id="R2b168bc535554aa8" /><Relationship Type="http://schemas.openxmlformats.org/officeDocument/2006/relationships/slide" Target="/ppt/slides/slide3.xml" Id="Rd71072eebae247ff" /><Relationship Type="http://schemas.openxmlformats.org/officeDocument/2006/relationships/slide" Target="/ppt/slides/slide4.xml" Id="Rc1515d06f4a84a9e" /><Relationship Type="http://schemas.openxmlformats.org/officeDocument/2006/relationships/slide" Target="/ppt/slides/slide5.xml" Id="R9916887518374559" /><Relationship Type="http://schemas.openxmlformats.org/officeDocument/2006/relationships/slide" Target="/ppt/slides/slide6.xml" Id="R6c3812f37dae4174" /><Relationship Type="http://schemas.openxmlformats.org/officeDocument/2006/relationships/slide" Target="/ppt/slides/slide7.xml" Id="Rbfca3be607d2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c8f608ec848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09536cc10478e" /><Relationship Type="http://schemas.openxmlformats.org/officeDocument/2006/relationships/theme" Target="/ppt/slideMasters/theme/theme1.xml" Id="Rfa7781530f40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509536cc1047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0a6fdca8d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15d74ed32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d0055cf00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1740f65b7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1e5e6715d4a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de0b38b7e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0e9853b46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BIL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BIL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−2 963 830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15 326 105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133 926 517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383 940 151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930 239 267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