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19c762e59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af688b95b47f1"/>
  </p:sldMasterIdLst>
  <p:sldIdLst>
    <p:sldId xmlns:r="http://schemas.openxmlformats.org/officeDocument/2006/relationships" id="256" r:id="R293581bd702f4808"/>
    <p:sldId xmlns:r="http://schemas.openxmlformats.org/officeDocument/2006/relationships" id="257" r:id="Rc64e052b58924269"/>
    <p:sldId xmlns:r="http://schemas.openxmlformats.org/officeDocument/2006/relationships" id="258" r:id="R19c797ff6742434e"/>
    <p:sldId xmlns:r="http://schemas.openxmlformats.org/officeDocument/2006/relationships" id="259" r:id="R2d69fc61f6004592"/>
    <p:sldId xmlns:r="http://schemas.openxmlformats.org/officeDocument/2006/relationships" id="260" r:id="Rb1e9c88a415747b7"/>
    <p:sldId xmlns:r="http://schemas.openxmlformats.org/officeDocument/2006/relationships" id="261" r:id="Rc3ffcea7718e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af688b95b47f1" /><Relationship Type="http://schemas.openxmlformats.org/officeDocument/2006/relationships/slide" Target="/ppt/slides/slide1.xml" Id="R293581bd702f4808" /><Relationship Type="http://schemas.openxmlformats.org/officeDocument/2006/relationships/slide" Target="/ppt/slides/slide2.xml" Id="Rc64e052b58924269" /><Relationship Type="http://schemas.openxmlformats.org/officeDocument/2006/relationships/slide" Target="/ppt/slides/slide3.xml" Id="R19c797ff6742434e" /><Relationship Type="http://schemas.openxmlformats.org/officeDocument/2006/relationships/slide" Target="/ppt/slides/slide4.xml" Id="R2d69fc61f6004592" /><Relationship Type="http://schemas.openxmlformats.org/officeDocument/2006/relationships/slide" Target="/ppt/slides/slide5.xml" Id="Rb1e9c88a415747b7" /><Relationship Type="http://schemas.openxmlformats.org/officeDocument/2006/relationships/slide" Target="/ppt/slides/slide6.xml" Id="Rc3ffcea7718e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8dea34e20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f1463e3a466e" /><Relationship Type="http://schemas.openxmlformats.org/officeDocument/2006/relationships/theme" Target="/ppt/slideMasters/theme/theme1.xml" Id="Rf8877ee87e7f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3f1463e3a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487c9defe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a04b0811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760cfeb0a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c9c6589f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040b0328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8b286bc1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VA-DRIFT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930 240 761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