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1d0c95210545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9249ac77cf49aa"/>
  </p:sldMasterIdLst>
  <p:sldIdLst>
    <p:sldId xmlns:r="http://schemas.openxmlformats.org/officeDocument/2006/relationships" id="256" r:id="Rafd77577b0204748"/>
    <p:sldId xmlns:r="http://schemas.openxmlformats.org/officeDocument/2006/relationships" id="257" r:id="R27f7d299561a40f0"/>
    <p:sldId xmlns:r="http://schemas.openxmlformats.org/officeDocument/2006/relationships" id="258" r:id="Rc52aacbc23f7408b"/>
    <p:sldId xmlns:r="http://schemas.openxmlformats.org/officeDocument/2006/relationships" id="259" r:id="R1e7b8d97ec634b35"/>
    <p:sldId xmlns:r="http://schemas.openxmlformats.org/officeDocument/2006/relationships" id="260" r:id="Rb30e2d1241ba4ed2"/>
    <p:sldId xmlns:r="http://schemas.openxmlformats.org/officeDocument/2006/relationships" id="261" r:id="R4fb585dbe16f490d"/>
    <p:sldId xmlns:r="http://schemas.openxmlformats.org/officeDocument/2006/relationships" id="262" r:id="R7fb3430a57044d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9249ac77cf49aa" /><Relationship Type="http://schemas.openxmlformats.org/officeDocument/2006/relationships/slide" Target="/ppt/slides/slide1.xml" Id="Rafd77577b0204748" /><Relationship Type="http://schemas.openxmlformats.org/officeDocument/2006/relationships/slide" Target="/ppt/slides/slide2.xml" Id="R27f7d299561a40f0" /><Relationship Type="http://schemas.openxmlformats.org/officeDocument/2006/relationships/slide" Target="/ppt/slides/slide3.xml" Id="Rc52aacbc23f7408b" /><Relationship Type="http://schemas.openxmlformats.org/officeDocument/2006/relationships/slide" Target="/ppt/slides/slide4.xml" Id="R1e7b8d97ec634b35" /><Relationship Type="http://schemas.openxmlformats.org/officeDocument/2006/relationships/slide" Target="/ppt/slides/slide5.xml" Id="Rb30e2d1241ba4ed2" /><Relationship Type="http://schemas.openxmlformats.org/officeDocument/2006/relationships/slide" Target="/ppt/slides/slide6.xml" Id="R4fb585dbe16f490d" /><Relationship Type="http://schemas.openxmlformats.org/officeDocument/2006/relationships/slide" Target="/ppt/slides/slide7.xml" Id="R7fb3430a57044d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3d73a73c6547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213df41d14364" /><Relationship Type="http://schemas.openxmlformats.org/officeDocument/2006/relationships/theme" Target="/ppt/slideMasters/theme/theme1.xml" Id="Rd91b4c2d7d2b4f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0213df41d143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890dac0624e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dc8ca8da847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3af88c2c149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81e9db7a24d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635c8a00049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19a7576fe43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acec859a004a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BUHOVD VA-DRIFT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VA-DRIFT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BUHOVD VA-DRIFT AS ble etablert [år] og holder til i Nesbyen.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VA-DRIFT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VA-DRIFT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VA-DRIFT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−10 093 320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−10 269 587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−10 645 397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4 343 149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VA-DRIFT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 SEVRE STORHAUG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BUHOVD UTVIKLING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HALGRIM MALSTENBRÅTEN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SEVRE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CHRISTIAN LINGE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OLAV RAUK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VA-DRIFT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Alfarvegen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3540 Nesbyen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930 240 761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BUHOVD VA-DRIFT AS</a:t>
            </a:r>
          </a:p>
        </p:txBody>
      </p:sp>
    </p:spTree>
  </p:cSld>
  <p:clrMapOvr>
    <a:masterClrMapping xmlns:a="http://schemas.openxmlformats.org/drawingml/2006/main"/>
  </p:clrMapOvr>
</p:sld>
</file>