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f711d702702446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3c2485217f047d1"/>
  </p:sldMasterIdLst>
  <p:sldIdLst>
    <p:sldId xmlns:r="http://schemas.openxmlformats.org/officeDocument/2006/relationships" id="256" r:id="R8c072fd9cf0e4032"/>
    <p:sldId xmlns:r="http://schemas.openxmlformats.org/officeDocument/2006/relationships" id="257" r:id="R6606299101f54639"/>
    <p:sldId xmlns:r="http://schemas.openxmlformats.org/officeDocument/2006/relationships" id="258" r:id="R84786fb570ee4bd4"/>
    <p:sldId xmlns:r="http://schemas.openxmlformats.org/officeDocument/2006/relationships" id="259" r:id="R161fdef92b424f9a"/>
    <p:sldId xmlns:r="http://schemas.openxmlformats.org/officeDocument/2006/relationships" id="260" r:id="R95e37555f6c944af"/>
    <p:sldId xmlns:r="http://schemas.openxmlformats.org/officeDocument/2006/relationships" id="261" r:id="Rf3569cc90932474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c2485217f047d1" /><Relationship Type="http://schemas.openxmlformats.org/officeDocument/2006/relationships/slide" Target="/ppt/slides/slide1.xml" Id="R8c072fd9cf0e4032" /><Relationship Type="http://schemas.openxmlformats.org/officeDocument/2006/relationships/slide" Target="/ppt/slides/slide2.xml" Id="R6606299101f54639" /><Relationship Type="http://schemas.openxmlformats.org/officeDocument/2006/relationships/slide" Target="/ppt/slides/slide3.xml" Id="R84786fb570ee4bd4" /><Relationship Type="http://schemas.openxmlformats.org/officeDocument/2006/relationships/slide" Target="/ppt/slides/slide4.xml" Id="R161fdef92b424f9a" /><Relationship Type="http://schemas.openxmlformats.org/officeDocument/2006/relationships/slide" Target="/ppt/slides/slide5.xml" Id="R95e37555f6c944af" /><Relationship Type="http://schemas.openxmlformats.org/officeDocument/2006/relationships/slide" Target="/ppt/slides/slide6.xml" Id="Rf3569cc90932474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4d41ae7e51490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be134328364611" /><Relationship Type="http://schemas.openxmlformats.org/officeDocument/2006/relationships/theme" Target="/ppt/slideMasters/theme/theme1.xml" Id="R0d9574853acd48b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cbe13432836461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1e412954e64e7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024f3c54b745c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1f50d928bc440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0a362419114d7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4953d380a6417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357d03ff174aa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UDAEN DRIFT OG AVLØSERTJENESTER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UDAEN DRIFT OG AVLØSERTJENESTER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UDAEN DRIFT OG AVLØSERTJENESTER AS ble etablert [år] og holder til i Nesnastranda.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UDAEN DRIFT OG AVLØSERTJENESTER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UDAEN DRIFT OG AVLØSERTJENESTER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UDAEN DRIFT OG AVLØSERTJENESTER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FILIP MICHAEL DALMEYER NILSEN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UDAEN DRIFT OG AVLØSERTJENESTER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Movegen 82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8704 Nesnastranda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930 241 113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UDAEN DRIFT OG AVLØSERTJENESTER AS</a:t>
            </a:r>
          </a:p>
        </p:txBody>
      </p:sp>
    </p:spTree>
  </p:cSld>
  <p:clrMapOvr>
    <a:masterClrMapping xmlns:a="http://schemas.openxmlformats.org/drawingml/2006/main"/>
  </p:clrMapOvr>
</p:sld>
</file>