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ef144f0874e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eba35349c14ad8"/>
  </p:sldMasterIdLst>
  <p:sldIdLst>
    <p:sldId xmlns:r="http://schemas.openxmlformats.org/officeDocument/2006/relationships" id="256" r:id="Ra2e7983c24134661"/>
    <p:sldId xmlns:r="http://schemas.openxmlformats.org/officeDocument/2006/relationships" id="257" r:id="Rab38b96331344012"/>
    <p:sldId xmlns:r="http://schemas.openxmlformats.org/officeDocument/2006/relationships" id="258" r:id="Rf04634f6a09d4a23"/>
    <p:sldId xmlns:r="http://schemas.openxmlformats.org/officeDocument/2006/relationships" id="259" r:id="R742299b3845b4c10"/>
    <p:sldId xmlns:r="http://schemas.openxmlformats.org/officeDocument/2006/relationships" id="260" r:id="R3d5aece8f7584252"/>
    <p:sldId xmlns:r="http://schemas.openxmlformats.org/officeDocument/2006/relationships" id="261" r:id="R23c41707dd184d7a"/>
    <p:sldId xmlns:r="http://schemas.openxmlformats.org/officeDocument/2006/relationships" id="262" r:id="R8c059d9f39c9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ba35349c14ad8" /><Relationship Type="http://schemas.openxmlformats.org/officeDocument/2006/relationships/slide" Target="/ppt/slides/slide1.xml" Id="Ra2e7983c24134661" /><Relationship Type="http://schemas.openxmlformats.org/officeDocument/2006/relationships/slide" Target="/ppt/slides/slide2.xml" Id="Rab38b96331344012" /><Relationship Type="http://schemas.openxmlformats.org/officeDocument/2006/relationships/slide" Target="/ppt/slides/slide3.xml" Id="Rf04634f6a09d4a23" /><Relationship Type="http://schemas.openxmlformats.org/officeDocument/2006/relationships/slide" Target="/ppt/slides/slide4.xml" Id="R742299b3845b4c10" /><Relationship Type="http://schemas.openxmlformats.org/officeDocument/2006/relationships/slide" Target="/ppt/slides/slide5.xml" Id="R3d5aece8f7584252" /><Relationship Type="http://schemas.openxmlformats.org/officeDocument/2006/relationships/slide" Target="/ppt/slides/slide6.xml" Id="R23c41707dd184d7a" /><Relationship Type="http://schemas.openxmlformats.org/officeDocument/2006/relationships/slide" Target="/ppt/slides/slide7.xml" Id="R8c059d9f39c9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5e8e9daa946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5ce9d86334afe" /><Relationship Type="http://schemas.openxmlformats.org/officeDocument/2006/relationships/theme" Target="/ppt/slideMasters/theme/theme1.xml" Id="Rb79c693c1100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5ce9d8633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3e2ab37a84c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95d7864f6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5ecdf263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7beeb155b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7622411ea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3b810fd5342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c9f8e912b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LYR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LYR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LYR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LYR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LYR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LYR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274 756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291 519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LYR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ALEKSANDRA KRØMCKE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LYR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Anna Krømcke, Kvitbekkgata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anchytis@yahoo.no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930 242 721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LYR AS</a:t>
            </a:r>
          </a:p>
        </p:txBody>
      </p:sp>
    </p:spTree>
  </p:cSld>
  <p:clrMapOvr>
    <a:masterClrMapping xmlns:a="http://schemas.openxmlformats.org/drawingml/2006/main"/>
  </p:clrMapOvr>
</p:sld>
</file>