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230d25ddb4c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7be10d4a684d50"/>
  </p:sldMasterIdLst>
  <p:sldIdLst>
    <p:sldId xmlns:r="http://schemas.openxmlformats.org/officeDocument/2006/relationships" id="256" r:id="Re6909a9e461442ea"/>
    <p:sldId xmlns:r="http://schemas.openxmlformats.org/officeDocument/2006/relationships" id="257" r:id="Ra5e407c053ff41b4"/>
    <p:sldId xmlns:r="http://schemas.openxmlformats.org/officeDocument/2006/relationships" id="258" r:id="R33e26c62765d4ee3"/>
    <p:sldId xmlns:r="http://schemas.openxmlformats.org/officeDocument/2006/relationships" id="259" r:id="R23dc1f4d9cd64782"/>
    <p:sldId xmlns:r="http://schemas.openxmlformats.org/officeDocument/2006/relationships" id="260" r:id="R15e29d70df624abd"/>
    <p:sldId xmlns:r="http://schemas.openxmlformats.org/officeDocument/2006/relationships" id="261" r:id="Rfd8df94f31a045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be10d4a684d50" /><Relationship Type="http://schemas.openxmlformats.org/officeDocument/2006/relationships/slide" Target="/ppt/slides/slide1.xml" Id="Re6909a9e461442ea" /><Relationship Type="http://schemas.openxmlformats.org/officeDocument/2006/relationships/slide" Target="/ppt/slides/slide2.xml" Id="Ra5e407c053ff41b4" /><Relationship Type="http://schemas.openxmlformats.org/officeDocument/2006/relationships/slide" Target="/ppt/slides/slide3.xml" Id="R33e26c62765d4ee3" /><Relationship Type="http://schemas.openxmlformats.org/officeDocument/2006/relationships/slide" Target="/ppt/slides/slide4.xml" Id="R23dc1f4d9cd64782" /><Relationship Type="http://schemas.openxmlformats.org/officeDocument/2006/relationships/slide" Target="/ppt/slides/slide5.xml" Id="R15e29d70df624abd" /><Relationship Type="http://schemas.openxmlformats.org/officeDocument/2006/relationships/slide" Target="/ppt/slides/slide6.xml" Id="Rfd8df94f31a045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1fc2e1f3c4c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b9a586890411a" /><Relationship Type="http://schemas.openxmlformats.org/officeDocument/2006/relationships/theme" Target="/ppt/slideMasters/theme/theme1.xml" Id="R9a8b39b9bc9f4b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db9a58689041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0f730dc1a4a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9df0f3bb5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bb5fb45fa4e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0da595bc5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b69fde31345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b9d41a41e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HÅKONSGT 2-7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HÅKONSGT 2-7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HÅKONSGT 2-7 EIENDOM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HÅKONSGT 2-7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HÅKONSGT 2-7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HÅKONSGT 2-7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BHG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HÅKONSGT 2-7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55233962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930 252 522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HÅKONSGT 2-7 EIENDOM AS</a:t>
            </a:r>
          </a:p>
        </p:txBody>
      </p:sp>
    </p:spTree>
  </p:cSld>
  <p:clrMapOvr>
    <a:masterClrMapping xmlns:a="http://schemas.openxmlformats.org/drawingml/2006/main"/>
  </p:clrMapOvr>
</p:sld>
</file>