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ed9c0983a49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6944a10084f12"/>
  </p:sldMasterIdLst>
  <p:sldIdLst>
    <p:sldId xmlns:r="http://schemas.openxmlformats.org/officeDocument/2006/relationships" id="256" r:id="Rfb498d8c19e0411c"/>
    <p:sldId xmlns:r="http://schemas.openxmlformats.org/officeDocument/2006/relationships" id="257" r:id="R54db6534eb0d4ead"/>
    <p:sldId xmlns:r="http://schemas.openxmlformats.org/officeDocument/2006/relationships" id="258" r:id="R1b33a12cc1974714"/>
    <p:sldId xmlns:r="http://schemas.openxmlformats.org/officeDocument/2006/relationships" id="259" r:id="R5cfde39414c04f30"/>
    <p:sldId xmlns:r="http://schemas.openxmlformats.org/officeDocument/2006/relationships" id="260" r:id="R96c21f943150493b"/>
    <p:sldId xmlns:r="http://schemas.openxmlformats.org/officeDocument/2006/relationships" id="261" r:id="R93fda43b4a39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6944a10084f12" /><Relationship Type="http://schemas.openxmlformats.org/officeDocument/2006/relationships/slide" Target="/ppt/slides/slide1.xml" Id="Rfb498d8c19e0411c" /><Relationship Type="http://schemas.openxmlformats.org/officeDocument/2006/relationships/slide" Target="/ppt/slides/slide2.xml" Id="R54db6534eb0d4ead" /><Relationship Type="http://schemas.openxmlformats.org/officeDocument/2006/relationships/slide" Target="/ppt/slides/slide3.xml" Id="R1b33a12cc1974714" /><Relationship Type="http://schemas.openxmlformats.org/officeDocument/2006/relationships/slide" Target="/ppt/slides/slide4.xml" Id="R5cfde39414c04f30" /><Relationship Type="http://schemas.openxmlformats.org/officeDocument/2006/relationships/slide" Target="/ppt/slides/slide5.xml" Id="R96c21f943150493b" /><Relationship Type="http://schemas.openxmlformats.org/officeDocument/2006/relationships/slide" Target="/ppt/slides/slide6.xml" Id="R93fda43b4a39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bf1d01d12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b506c2f44b59" /><Relationship Type="http://schemas.openxmlformats.org/officeDocument/2006/relationships/theme" Target="/ppt/slideMasters/theme/theme1.xml" Id="R20a4b7b50bd04d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eb506c2f4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9db9c4ca4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d9067ea6b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2ca692e9a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e5e74da1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f989b1d46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318cd577b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IK-ONA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IK-ONA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IK-ONA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IK-ONA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IK-ONA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IK-ONA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ILONA KOCZWARA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IK-ONA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930 259 934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IK-ONA AS</a:t>
            </a:r>
          </a:p>
        </p:txBody>
      </p:sp>
    </p:spTree>
  </p:cSld>
  <p:clrMapOvr>
    <a:masterClrMapping xmlns:a="http://schemas.openxmlformats.org/drawingml/2006/main"/>
  </p:clrMapOvr>
</p:sld>
</file>