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3f557d8b394a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46a70200b344e2"/>
  </p:sldMasterIdLst>
  <p:sldIdLst>
    <p:sldId xmlns:r="http://schemas.openxmlformats.org/officeDocument/2006/relationships" id="256" r:id="R7d2d9a510daa480f"/>
    <p:sldId xmlns:r="http://schemas.openxmlformats.org/officeDocument/2006/relationships" id="257" r:id="R55c3e7b056cd45d6"/>
    <p:sldId xmlns:r="http://schemas.openxmlformats.org/officeDocument/2006/relationships" id="258" r:id="R6d8cf0545fdc4304"/>
    <p:sldId xmlns:r="http://schemas.openxmlformats.org/officeDocument/2006/relationships" id="259" r:id="Rb66e0cb79a6a4591"/>
    <p:sldId xmlns:r="http://schemas.openxmlformats.org/officeDocument/2006/relationships" id="260" r:id="R000a17b6681f4dcf"/>
    <p:sldId xmlns:r="http://schemas.openxmlformats.org/officeDocument/2006/relationships" id="261" r:id="R9e0a80c5fee54db5"/>
    <p:sldId xmlns:r="http://schemas.openxmlformats.org/officeDocument/2006/relationships" id="262" r:id="R06f2317b5ea647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46a70200b344e2" /><Relationship Type="http://schemas.openxmlformats.org/officeDocument/2006/relationships/slide" Target="/ppt/slides/slide1.xml" Id="R7d2d9a510daa480f" /><Relationship Type="http://schemas.openxmlformats.org/officeDocument/2006/relationships/slide" Target="/ppt/slides/slide2.xml" Id="R55c3e7b056cd45d6" /><Relationship Type="http://schemas.openxmlformats.org/officeDocument/2006/relationships/slide" Target="/ppt/slides/slide3.xml" Id="R6d8cf0545fdc4304" /><Relationship Type="http://schemas.openxmlformats.org/officeDocument/2006/relationships/slide" Target="/ppt/slides/slide4.xml" Id="Rb66e0cb79a6a4591" /><Relationship Type="http://schemas.openxmlformats.org/officeDocument/2006/relationships/slide" Target="/ppt/slides/slide5.xml" Id="R000a17b6681f4dcf" /><Relationship Type="http://schemas.openxmlformats.org/officeDocument/2006/relationships/slide" Target="/ppt/slides/slide6.xml" Id="R9e0a80c5fee54db5" /><Relationship Type="http://schemas.openxmlformats.org/officeDocument/2006/relationships/slide" Target="/ppt/slides/slide7.xml" Id="R06f2317b5ea647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aab9e0771345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8a6b895ed4b8e" /><Relationship Type="http://schemas.openxmlformats.org/officeDocument/2006/relationships/theme" Target="/ppt/slideMasters/theme/theme1.xml" Id="R92d2665225c241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48a6b895ed4b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621a3a35442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ebde8952648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452c6c44e4e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401b19f4845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c099cc37e43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bd2515bbb48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65b708a3c43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G.L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G.L INVEST AS ble etablert [år] og holder til i Drøbak.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293 548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309 340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339 340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LINDBEKK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Svalestien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1448 Drøbak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930 265 705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G.L INVEST AS</a:t>
            </a:r>
          </a:p>
        </p:txBody>
      </p:sp>
    </p:spTree>
  </p:cSld>
  <p:clrMapOvr>
    <a:masterClrMapping xmlns:a="http://schemas.openxmlformats.org/drawingml/2006/main"/>
  </p:clrMapOvr>
</p:sld>
</file>