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c472265df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37246c97c4003"/>
  </p:sldMasterIdLst>
  <p:sldIdLst>
    <p:sldId xmlns:r="http://schemas.openxmlformats.org/officeDocument/2006/relationships" id="256" r:id="R590bc022bf29469d"/>
    <p:sldId xmlns:r="http://schemas.openxmlformats.org/officeDocument/2006/relationships" id="257" r:id="R58d9ebe3ff6749b7"/>
    <p:sldId xmlns:r="http://schemas.openxmlformats.org/officeDocument/2006/relationships" id="258" r:id="R0bef35d0d5834c06"/>
    <p:sldId xmlns:r="http://schemas.openxmlformats.org/officeDocument/2006/relationships" id="259" r:id="Rd70732ec697a4427"/>
    <p:sldId xmlns:r="http://schemas.openxmlformats.org/officeDocument/2006/relationships" id="260" r:id="Rac350bedb4c34f83"/>
    <p:sldId xmlns:r="http://schemas.openxmlformats.org/officeDocument/2006/relationships" id="261" r:id="R3d013d6ed6f340ba"/>
    <p:sldId xmlns:r="http://schemas.openxmlformats.org/officeDocument/2006/relationships" id="262" r:id="R4a5e1f5277b6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37246c97c4003" /><Relationship Type="http://schemas.openxmlformats.org/officeDocument/2006/relationships/slide" Target="/ppt/slides/slide1.xml" Id="R590bc022bf29469d" /><Relationship Type="http://schemas.openxmlformats.org/officeDocument/2006/relationships/slide" Target="/ppt/slides/slide2.xml" Id="R58d9ebe3ff6749b7" /><Relationship Type="http://schemas.openxmlformats.org/officeDocument/2006/relationships/slide" Target="/ppt/slides/slide3.xml" Id="R0bef35d0d5834c06" /><Relationship Type="http://schemas.openxmlformats.org/officeDocument/2006/relationships/slide" Target="/ppt/slides/slide4.xml" Id="Rd70732ec697a4427" /><Relationship Type="http://schemas.openxmlformats.org/officeDocument/2006/relationships/slide" Target="/ppt/slides/slide5.xml" Id="Rac350bedb4c34f83" /><Relationship Type="http://schemas.openxmlformats.org/officeDocument/2006/relationships/slide" Target="/ppt/slides/slide6.xml" Id="R3d013d6ed6f340ba" /><Relationship Type="http://schemas.openxmlformats.org/officeDocument/2006/relationships/slide" Target="/ppt/slides/slide7.xml" Id="R4a5e1f5277b6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ef42c1f99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0cde6d4384af7" /><Relationship Type="http://schemas.openxmlformats.org/officeDocument/2006/relationships/theme" Target="/ppt/slideMasters/theme/theme1.xml" Id="Ree7afc54e88f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0cde6d438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23f656af2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2c2a207e8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6fd371186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aff8987a5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c9a7198a41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1a8c7441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de4b03baf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3 993 937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LARS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JOHN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TORE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930 268 240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