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a5daa7c45a44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3dea2659f2425d"/>
  </p:sldMasterIdLst>
  <p:sldIdLst>
    <p:sldId xmlns:r="http://schemas.openxmlformats.org/officeDocument/2006/relationships" id="256" r:id="Ra5cf94e67f004a89"/>
    <p:sldId xmlns:r="http://schemas.openxmlformats.org/officeDocument/2006/relationships" id="257" r:id="R9e60fd60bf1a4f3d"/>
    <p:sldId xmlns:r="http://schemas.openxmlformats.org/officeDocument/2006/relationships" id="258" r:id="R8a9f4a5d75f3463f"/>
    <p:sldId xmlns:r="http://schemas.openxmlformats.org/officeDocument/2006/relationships" id="259" r:id="R16fff152e8fc4ebc"/>
    <p:sldId xmlns:r="http://schemas.openxmlformats.org/officeDocument/2006/relationships" id="260" r:id="Rc10c0067afed44da"/>
    <p:sldId xmlns:r="http://schemas.openxmlformats.org/officeDocument/2006/relationships" id="261" r:id="R5a22795e262d49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dea2659f2425d" /><Relationship Type="http://schemas.openxmlformats.org/officeDocument/2006/relationships/slide" Target="/ppt/slides/slide1.xml" Id="Ra5cf94e67f004a89" /><Relationship Type="http://schemas.openxmlformats.org/officeDocument/2006/relationships/slide" Target="/ppt/slides/slide2.xml" Id="R9e60fd60bf1a4f3d" /><Relationship Type="http://schemas.openxmlformats.org/officeDocument/2006/relationships/slide" Target="/ppt/slides/slide3.xml" Id="R8a9f4a5d75f3463f" /><Relationship Type="http://schemas.openxmlformats.org/officeDocument/2006/relationships/slide" Target="/ppt/slides/slide4.xml" Id="R16fff152e8fc4ebc" /><Relationship Type="http://schemas.openxmlformats.org/officeDocument/2006/relationships/slide" Target="/ppt/slides/slide5.xml" Id="Rc10c0067afed44da" /><Relationship Type="http://schemas.openxmlformats.org/officeDocument/2006/relationships/slide" Target="/ppt/slides/slide6.xml" Id="R5a22795e262d49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97d81155f46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52951e15c49ab" /><Relationship Type="http://schemas.openxmlformats.org/officeDocument/2006/relationships/theme" Target="/ppt/slideMasters/theme/theme1.xml" Id="Rb16e7f79808048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852951e15c49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7bca6e3f745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1e3320036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6359ccf3b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355b13351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4766cf3e742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179d778a24b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Sessvollvegen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2072 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930 277 967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