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8f6e4f1580544a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96ecb85fdde4056"/>
  </p:sldMasterIdLst>
  <p:sldIdLst>
    <p:sldId xmlns:r="http://schemas.openxmlformats.org/officeDocument/2006/relationships" id="256" r:id="R0244bff761564163"/>
    <p:sldId xmlns:r="http://schemas.openxmlformats.org/officeDocument/2006/relationships" id="257" r:id="Rb6afbad489c94532"/>
    <p:sldId xmlns:r="http://schemas.openxmlformats.org/officeDocument/2006/relationships" id="258" r:id="Rc4e4eb1f91da4ceb"/>
    <p:sldId xmlns:r="http://schemas.openxmlformats.org/officeDocument/2006/relationships" id="259" r:id="R1cf0407bfdbf4177"/>
    <p:sldId xmlns:r="http://schemas.openxmlformats.org/officeDocument/2006/relationships" id="260" r:id="R3394e7459a324b38"/>
    <p:sldId xmlns:r="http://schemas.openxmlformats.org/officeDocument/2006/relationships" id="261" r:id="Re152d7c94aa74a10"/>
    <p:sldId xmlns:r="http://schemas.openxmlformats.org/officeDocument/2006/relationships" id="262" r:id="Rbdaab76f3506493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6ecb85fdde4056" /><Relationship Type="http://schemas.openxmlformats.org/officeDocument/2006/relationships/slide" Target="/ppt/slides/slide1.xml" Id="R0244bff761564163" /><Relationship Type="http://schemas.openxmlformats.org/officeDocument/2006/relationships/slide" Target="/ppt/slides/slide2.xml" Id="Rb6afbad489c94532" /><Relationship Type="http://schemas.openxmlformats.org/officeDocument/2006/relationships/slide" Target="/ppt/slides/slide3.xml" Id="Rc4e4eb1f91da4ceb" /><Relationship Type="http://schemas.openxmlformats.org/officeDocument/2006/relationships/slide" Target="/ppt/slides/slide4.xml" Id="R1cf0407bfdbf4177" /><Relationship Type="http://schemas.openxmlformats.org/officeDocument/2006/relationships/slide" Target="/ppt/slides/slide5.xml" Id="R3394e7459a324b38" /><Relationship Type="http://schemas.openxmlformats.org/officeDocument/2006/relationships/slide" Target="/ppt/slides/slide6.xml" Id="Re152d7c94aa74a10" /><Relationship Type="http://schemas.openxmlformats.org/officeDocument/2006/relationships/slide" Target="/ppt/slides/slide7.xml" Id="Rbdaab76f3506493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918bc7f4b74d2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3650c0c34b49c5" /><Relationship Type="http://schemas.openxmlformats.org/officeDocument/2006/relationships/theme" Target="/ppt/slideMasters/theme/theme1.xml" Id="Rd0d10193fb0e4e2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d3650c0c34b49c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7f60ed88f14fc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7c0ff747a8416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3004f2ba4241c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5518a0915b4df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6166fc3ba6429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a9734550f3466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ad679c97df4a6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AUTO 5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AUTO 5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AUTO 5 AS ble etablert [år] og holder til i 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AUTO 5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AUTO 5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AUTO 5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124 700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73 077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31 779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111 878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177 892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AUTO 5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FURRAKH BASHIR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ABBAS AHMAD RAJA  –  40,0 %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AUTO 5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Sessvollvegen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2072 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930 277 967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AUTO 5 AS</a:t>
            </a:r>
          </a:p>
        </p:txBody>
      </p:sp>
    </p:spTree>
  </p:cSld>
  <p:clrMapOvr>
    <a:masterClrMapping xmlns:a="http://schemas.openxmlformats.org/drawingml/2006/main"/>
  </p:clrMapOvr>
</p:sld>
</file>