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08363fe14e4e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02712120a4417d"/>
  </p:sldMasterIdLst>
  <p:sldIdLst>
    <p:sldId xmlns:r="http://schemas.openxmlformats.org/officeDocument/2006/relationships" id="256" r:id="R14e3b9edd3b34357"/>
    <p:sldId xmlns:r="http://schemas.openxmlformats.org/officeDocument/2006/relationships" id="257" r:id="R2411eecedcb34c12"/>
    <p:sldId xmlns:r="http://schemas.openxmlformats.org/officeDocument/2006/relationships" id="258" r:id="R1bb93041d394497d"/>
    <p:sldId xmlns:r="http://schemas.openxmlformats.org/officeDocument/2006/relationships" id="259" r:id="R6d2c2f6dcff14d03"/>
    <p:sldId xmlns:r="http://schemas.openxmlformats.org/officeDocument/2006/relationships" id="260" r:id="Rb019270c275d485d"/>
    <p:sldId xmlns:r="http://schemas.openxmlformats.org/officeDocument/2006/relationships" id="261" r:id="Rca6d9ff725cd4ffb"/>
    <p:sldId xmlns:r="http://schemas.openxmlformats.org/officeDocument/2006/relationships" id="262" r:id="R21d20e533baf46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02712120a4417d" /><Relationship Type="http://schemas.openxmlformats.org/officeDocument/2006/relationships/slide" Target="/ppt/slides/slide1.xml" Id="R14e3b9edd3b34357" /><Relationship Type="http://schemas.openxmlformats.org/officeDocument/2006/relationships/slide" Target="/ppt/slides/slide2.xml" Id="R2411eecedcb34c12" /><Relationship Type="http://schemas.openxmlformats.org/officeDocument/2006/relationships/slide" Target="/ppt/slides/slide3.xml" Id="R1bb93041d394497d" /><Relationship Type="http://schemas.openxmlformats.org/officeDocument/2006/relationships/slide" Target="/ppt/slides/slide4.xml" Id="R6d2c2f6dcff14d03" /><Relationship Type="http://schemas.openxmlformats.org/officeDocument/2006/relationships/slide" Target="/ppt/slides/slide5.xml" Id="Rb019270c275d485d" /><Relationship Type="http://schemas.openxmlformats.org/officeDocument/2006/relationships/slide" Target="/ppt/slides/slide6.xml" Id="Rca6d9ff725cd4ffb" /><Relationship Type="http://schemas.openxmlformats.org/officeDocument/2006/relationships/slide" Target="/ppt/slides/slide7.xml" Id="R21d20e533baf46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643b114dff4e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7479eb4914250" /><Relationship Type="http://schemas.openxmlformats.org/officeDocument/2006/relationships/theme" Target="/ppt/slideMasters/theme/theme1.xml" Id="Reb01407a895345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c7479eb49142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c0b06683f4d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876e248574c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386096b8940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224e81e9c44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2ca811a8b43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9d2d3f09b4f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1e9a04e3842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HESTEBAKKEN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HESTEBAKKEN AS ble etablert [år] og holder til i Storslett.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1 005 445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HAMMARI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JOSTEIN SOLHEIM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Røyelveien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9154 Storslett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930 280 593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HESTEBAKKEN AS</a:t>
            </a:r>
          </a:p>
        </p:txBody>
      </p:sp>
    </p:spTree>
  </p:cSld>
  <p:clrMapOvr>
    <a:masterClrMapping xmlns:a="http://schemas.openxmlformats.org/drawingml/2006/main"/>
  </p:clrMapOvr>
</p:sld>
</file>