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8e7170129c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789a453f4d4ddb"/>
  </p:sldMasterIdLst>
  <p:sldIdLst>
    <p:sldId xmlns:r="http://schemas.openxmlformats.org/officeDocument/2006/relationships" id="256" r:id="Rf4334bf3dc0e4ad7"/>
    <p:sldId xmlns:r="http://schemas.openxmlformats.org/officeDocument/2006/relationships" id="257" r:id="R3786fe231a67402a"/>
    <p:sldId xmlns:r="http://schemas.openxmlformats.org/officeDocument/2006/relationships" id="258" r:id="Rc3f4f640482049b1"/>
    <p:sldId xmlns:r="http://schemas.openxmlformats.org/officeDocument/2006/relationships" id="259" r:id="Raacc74b5062f4134"/>
    <p:sldId xmlns:r="http://schemas.openxmlformats.org/officeDocument/2006/relationships" id="260" r:id="R9dcafe21df704ac4"/>
    <p:sldId xmlns:r="http://schemas.openxmlformats.org/officeDocument/2006/relationships" id="261" r:id="R1c8c0383a5ef47be"/>
    <p:sldId xmlns:r="http://schemas.openxmlformats.org/officeDocument/2006/relationships" id="262" r:id="R18ec85972ca1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89a453f4d4ddb" /><Relationship Type="http://schemas.openxmlformats.org/officeDocument/2006/relationships/slide" Target="/ppt/slides/slide1.xml" Id="Rf4334bf3dc0e4ad7" /><Relationship Type="http://schemas.openxmlformats.org/officeDocument/2006/relationships/slide" Target="/ppt/slides/slide2.xml" Id="R3786fe231a67402a" /><Relationship Type="http://schemas.openxmlformats.org/officeDocument/2006/relationships/slide" Target="/ppt/slides/slide3.xml" Id="Rc3f4f640482049b1" /><Relationship Type="http://schemas.openxmlformats.org/officeDocument/2006/relationships/slide" Target="/ppt/slides/slide4.xml" Id="Raacc74b5062f4134" /><Relationship Type="http://schemas.openxmlformats.org/officeDocument/2006/relationships/slide" Target="/ppt/slides/slide5.xml" Id="R9dcafe21df704ac4" /><Relationship Type="http://schemas.openxmlformats.org/officeDocument/2006/relationships/slide" Target="/ppt/slides/slide6.xml" Id="R1c8c0383a5ef47be" /><Relationship Type="http://schemas.openxmlformats.org/officeDocument/2006/relationships/slide" Target="/ppt/slides/slide7.xml" Id="R18ec85972ca1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edf126ba246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c8d41f60c4520" /><Relationship Type="http://schemas.openxmlformats.org/officeDocument/2006/relationships/theme" Target="/ppt/slideMasters/theme/theme1.xml" Id="R1efadbbe4065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c8d41f60c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b529a1421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ca82e63c8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f185e19d54f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825840803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2c6c4192f4e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bea288dae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fca4117f248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FARHANG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FARHANG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1 421 724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SASSAN FARHANG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FARHANG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930 282 413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FARHANG INVEST AS</a:t>
            </a:r>
          </a:p>
        </p:txBody>
      </p:sp>
    </p:spTree>
  </p:cSld>
  <p:clrMapOvr>
    <a:masterClrMapping xmlns:a="http://schemas.openxmlformats.org/drawingml/2006/main"/>
  </p:clrMapOvr>
</p:sld>
</file>