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5c2007e5d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0e8acd268414b"/>
  </p:sldMasterIdLst>
  <p:sldIdLst>
    <p:sldId xmlns:r="http://schemas.openxmlformats.org/officeDocument/2006/relationships" id="256" r:id="R384349fc379643d5"/>
    <p:sldId xmlns:r="http://schemas.openxmlformats.org/officeDocument/2006/relationships" id="257" r:id="R18da01c82f02484f"/>
    <p:sldId xmlns:r="http://schemas.openxmlformats.org/officeDocument/2006/relationships" id="258" r:id="R49aeaca3a6644dbd"/>
    <p:sldId xmlns:r="http://schemas.openxmlformats.org/officeDocument/2006/relationships" id="259" r:id="Rd09173dbf7da4a84"/>
    <p:sldId xmlns:r="http://schemas.openxmlformats.org/officeDocument/2006/relationships" id="260" r:id="Re272499408a74c91"/>
    <p:sldId xmlns:r="http://schemas.openxmlformats.org/officeDocument/2006/relationships" id="261" r:id="R38535ff082fe4157"/>
    <p:sldId xmlns:r="http://schemas.openxmlformats.org/officeDocument/2006/relationships" id="262" r:id="R5c3a9d5533a5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0e8acd268414b" /><Relationship Type="http://schemas.openxmlformats.org/officeDocument/2006/relationships/slide" Target="/ppt/slides/slide1.xml" Id="R384349fc379643d5" /><Relationship Type="http://schemas.openxmlformats.org/officeDocument/2006/relationships/slide" Target="/ppt/slides/slide2.xml" Id="R18da01c82f02484f" /><Relationship Type="http://schemas.openxmlformats.org/officeDocument/2006/relationships/slide" Target="/ppt/slides/slide3.xml" Id="R49aeaca3a6644dbd" /><Relationship Type="http://schemas.openxmlformats.org/officeDocument/2006/relationships/slide" Target="/ppt/slides/slide4.xml" Id="Rd09173dbf7da4a84" /><Relationship Type="http://schemas.openxmlformats.org/officeDocument/2006/relationships/slide" Target="/ppt/slides/slide5.xml" Id="Re272499408a74c91" /><Relationship Type="http://schemas.openxmlformats.org/officeDocument/2006/relationships/slide" Target="/ppt/slides/slide6.xml" Id="R38535ff082fe4157" /><Relationship Type="http://schemas.openxmlformats.org/officeDocument/2006/relationships/slide" Target="/ppt/slides/slide7.xml" Id="R5c3a9d5533a5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b4e384f09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e06a2dc094c3e" /><Relationship Type="http://schemas.openxmlformats.org/officeDocument/2006/relationships/theme" Target="/ppt/slideMasters/theme/theme1.xml" Id="R216990944191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5e06a2dc09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4e95aa640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cb8b9b45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cbd6f16f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2b20c46d1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b639a7489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ca2ed0bae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e06e6bef41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MUR OG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MUR OG BETONG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2 959 274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MINAEE ALAN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Habekkveien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930 283 886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