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d3e07ff4cb4d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e17c9dbc504d99"/>
  </p:sldMasterIdLst>
  <p:sldIdLst>
    <p:sldId xmlns:r="http://schemas.openxmlformats.org/officeDocument/2006/relationships" id="256" r:id="R9f4ee3f0649148c6"/>
    <p:sldId xmlns:r="http://schemas.openxmlformats.org/officeDocument/2006/relationships" id="257" r:id="Rb88cb997ed9e48bb"/>
    <p:sldId xmlns:r="http://schemas.openxmlformats.org/officeDocument/2006/relationships" id="258" r:id="R2eeb61ee1916488a"/>
    <p:sldId xmlns:r="http://schemas.openxmlformats.org/officeDocument/2006/relationships" id="259" r:id="R497c1971a9cc4305"/>
    <p:sldId xmlns:r="http://schemas.openxmlformats.org/officeDocument/2006/relationships" id="260" r:id="Ra6024cdd6c7540a2"/>
    <p:sldId xmlns:r="http://schemas.openxmlformats.org/officeDocument/2006/relationships" id="261" r:id="R1acf99d13928490f"/>
    <p:sldId xmlns:r="http://schemas.openxmlformats.org/officeDocument/2006/relationships" id="262" r:id="R0a03d973841c4f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e17c9dbc504d99" /><Relationship Type="http://schemas.openxmlformats.org/officeDocument/2006/relationships/slide" Target="/ppt/slides/slide1.xml" Id="R9f4ee3f0649148c6" /><Relationship Type="http://schemas.openxmlformats.org/officeDocument/2006/relationships/slide" Target="/ppt/slides/slide2.xml" Id="Rb88cb997ed9e48bb" /><Relationship Type="http://schemas.openxmlformats.org/officeDocument/2006/relationships/slide" Target="/ppt/slides/slide3.xml" Id="R2eeb61ee1916488a" /><Relationship Type="http://schemas.openxmlformats.org/officeDocument/2006/relationships/slide" Target="/ppt/slides/slide4.xml" Id="R497c1971a9cc4305" /><Relationship Type="http://schemas.openxmlformats.org/officeDocument/2006/relationships/slide" Target="/ppt/slides/slide5.xml" Id="Ra6024cdd6c7540a2" /><Relationship Type="http://schemas.openxmlformats.org/officeDocument/2006/relationships/slide" Target="/ppt/slides/slide6.xml" Id="R1acf99d13928490f" /><Relationship Type="http://schemas.openxmlformats.org/officeDocument/2006/relationships/slide" Target="/ppt/slides/slide7.xml" Id="R0a03d973841c4f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4b3377042647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397b5431b4b41" /><Relationship Type="http://schemas.openxmlformats.org/officeDocument/2006/relationships/theme" Target="/ppt/slideMasters/theme/theme1.xml" Id="Rd27a5e812cd24a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0397b5431b4b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2c98844f34c6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3230c260f94c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1d41d7aa740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9708077c8847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a3c14d00f14c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206225c7942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9bc85a62b43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LICC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LICC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LICC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LICC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LICC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LICC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34 296 896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−254 724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−198 574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342 103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7 958 223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LICC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YOUNGSTERS AS  –  73,3 %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 HOLDING AS  –  26,7 %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LICC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Fredensborgveien 22F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930 285 358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LICC AS</a:t>
            </a:r>
          </a:p>
        </p:txBody>
      </p:sp>
    </p:spTree>
  </p:cSld>
  <p:clrMapOvr>
    <a:masterClrMapping xmlns:a="http://schemas.openxmlformats.org/drawingml/2006/main"/>
  </p:clrMapOvr>
</p:sld>
</file>