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8a557770d34c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234f782ec14493"/>
  </p:sldMasterIdLst>
  <p:sldIdLst>
    <p:sldId xmlns:r="http://schemas.openxmlformats.org/officeDocument/2006/relationships" id="256" r:id="Ra419b577fa764531"/>
    <p:sldId xmlns:r="http://schemas.openxmlformats.org/officeDocument/2006/relationships" id="257" r:id="R175aad1bb2124ea9"/>
    <p:sldId xmlns:r="http://schemas.openxmlformats.org/officeDocument/2006/relationships" id="258" r:id="R5899d4635b55452f"/>
    <p:sldId xmlns:r="http://schemas.openxmlformats.org/officeDocument/2006/relationships" id="259" r:id="Rae9e61cfffa54251"/>
    <p:sldId xmlns:r="http://schemas.openxmlformats.org/officeDocument/2006/relationships" id="260" r:id="R034dce3720554639"/>
    <p:sldId xmlns:r="http://schemas.openxmlformats.org/officeDocument/2006/relationships" id="261" r:id="R2bc9f29a84b541e6"/>
    <p:sldId xmlns:r="http://schemas.openxmlformats.org/officeDocument/2006/relationships" id="262" r:id="R9897098f525a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34f782ec14493" /><Relationship Type="http://schemas.openxmlformats.org/officeDocument/2006/relationships/slide" Target="/ppt/slides/slide1.xml" Id="Ra419b577fa764531" /><Relationship Type="http://schemas.openxmlformats.org/officeDocument/2006/relationships/slide" Target="/ppt/slides/slide2.xml" Id="R175aad1bb2124ea9" /><Relationship Type="http://schemas.openxmlformats.org/officeDocument/2006/relationships/slide" Target="/ppt/slides/slide3.xml" Id="R5899d4635b55452f" /><Relationship Type="http://schemas.openxmlformats.org/officeDocument/2006/relationships/slide" Target="/ppt/slides/slide4.xml" Id="Rae9e61cfffa54251" /><Relationship Type="http://schemas.openxmlformats.org/officeDocument/2006/relationships/slide" Target="/ppt/slides/slide5.xml" Id="R034dce3720554639" /><Relationship Type="http://schemas.openxmlformats.org/officeDocument/2006/relationships/slide" Target="/ppt/slides/slide6.xml" Id="R2bc9f29a84b541e6" /><Relationship Type="http://schemas.openxmlformats.org/officeDocument/2006/relationships/slide" Target="/ppt/slides/slide7.xml" Id="R9897098f525a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10746c256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aa04439d84b8b" /><Relationship Type="http://schemas.openxmlformats.org/officeDocument/2006/relationships/theme" Target="/ppt/slideMasters/theme/theme1.xml" Id="R6f7ed1a626ed44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aa04439d8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16444c064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2ef953f0349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2fb8720c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9941a5fe5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55ea11c26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3b1ef672b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a5c1c3ed049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O.HAUGEN AS ble etablert [år] og holder til i Kvalsund.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3 985 115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Mansikkaveien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9620 Kvalsund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O.HAUGEN AS</a:t>
            </a:r>
          </a:p>
        </p:txBody>
      </p:sp>
    </p:spTree>
  </p:cSld>
  <p:clrMapOvr>
    <a:masterClrMapping xmlns:a="http://schemas.openxmlformats.org/drawingml/2006/main"/>
  </p:clrMapOvr>
</p:sld>
</file>