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5940be20e241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3c2ca5371d46e1"/>
  </p:sldMasterIdLst>
  <p:sldIdLst>
    <p:sldId xmlns:r="http://schemas.openxmlformats.org/officeDocument/2006/relationships" id="256" r:id="Rc3b0b101e36c4d26"/>
    <p:sldId xmlns:r="http://schemas.openxmlformats.org/officeDocument/2006/relationships" id="257" r:id="R400e05b42bdb4563"/>
    <p:sldId xmlns:r="http://schemas.openxmlformats.org/officeDocument/2006/relationships" id="258" r:id="Reaf9e756d6804e62"/>
    <p:sldId xmlns:r="http://schemas.openxmlformats.org/officeDocument/2006/relationships" id="259" r:id="Rd278161fe2f24ebf"/>
    <p:sldId xmlns:r="http://schemas.openxmlformats.org/officeDocument/2006/relationships" id="260" r:id="R8d2ea151103e40df"/>
    <p:sldId xmlns:r="http://schemas.openxmlformats.org/officeDocument/2006/relationships" id="261" r:id="R3d4243a6fa9942b1"/>
    <p:sldId xmlns:r="http://schemas.openxmlformats.org/officeDocument/2006/relationships" id="262" r:id="Rc9818b7fa1814e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3c2ca5371d46e1" /><Relationship Type="http://schemas.openxmlformats.org/officeDocument/2006/relationships/slide" Target="/ppt/slides/slide1.xml" Id="Rc3b0b101e36c4d26" /><Relationship Type="http://schemas.openxmlformats.org/officeDocument/2006/relationships/slide" Target="/ppt/slides/slide2.xml" Id="R400e05b42bdb4563" /><Relationship Type="http://schemas.openxmlformats.org/officeDocument/2006/relationships/slide" Target="/ppt/slides/slide3.xml" Id="Reaf9e756d6804e62" /><Relationship Type="http://schemas.openxmlformats.org/officeDocument/2006/relationships/slide" Target="/ppt/slides/slide4.xml" Id="Rd278161fe2f24ebf" /><Relationship Type="http://schemas.openxmlformats.org/officeDocument/2006/relationships/slide" Target="/ppt/slides/slide5.xml" Id="R8d2ea151103e40df" /><Relationship Type="http://schemas.openxmlformats.org/officeDocument/2006/relationships/slide" Target="/ppt/slides/slide6.xml" Id="R3d4243a6fa9942b1" /><Relationship Type="http://schemas.openxmlformats.org/officeDocument/2006/relationships/slide" Target="/ppt/slides/slide7.xml" Id="Rc9818b7fa1814e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ae05d29f0c44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29bf99ee54380" /><Relationship Type="http://schemas.openxmlformats.org/officeDocument/2006/relationships/theme" Target="/ppt/slideMasters/theme/theme1.xml" Id="R6b16716b6cf94c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329bf99ee543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c6e74be944a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d2fdad46844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21a43f7e64f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eba298c9e45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6207de0f24b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d3e6617284b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e3f1c4cf644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O.HAUGEN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O.HAUGEN AS ble etablert [år] og holder til i Kvalsund.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546 541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4 323 286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4 547 313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Mansikkaveien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9620 Kvalsund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930 285 366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O.HAUGEN AS</a:t>
            </a:r>
          </a:p>
        </p:txBody>
      </p:sp>
    </p:spTree>
  </p:cSld>
  <p:clrMapOvr>
    <a:masterClrMapping xmlns:a="http://schemas.openxmlformats.org/drawingml/2006/main"/>
  </p:clrMapOvr>
</p:sld>
</file>