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e712c0557e5469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ae37b4a9f89449b"/>
  </p:sldMasterIdLst>
  <p:sldIdLst>
    <p:sldId xmlns:r="http://schemas.openxmlformats.org/officeDocument/2006/relationships" id="256" r:id="Ra20c911a0af84aec"/>
    <p:sldId xmlns:r="http://schemas.openxmlformats.org/officeDocument/2006/relationships" id="257" r:id="Rf91fc00bf59d4d86"/>
    <p:sldId xmlns:r="http://schemas.openxmlformats.org/officeDocument/2006/relationships" id="258" r:id="R11644eaec8134b3b"/>
    <p:sldId xmlns:r="http://schemas.openxmlformats.org/officeDocument/2006/relationships" id="259" r:id="R34fe16abc7ee4f27"/>
    <p:sldId xmlns:r="http://schemas.openxmlformats.org/officeDocument/2006/relationships" id="260" r:id="R3e0da9dc72ad43a2"/>
    <p:sldId xmlns:r="http://schemas.openxmlformats.org/officeDocument/2006/relationships" id="261" r:id="R12ab2d4697d64b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e37b4a9f89449b" /><Relationship Type="http://schemas.openxmlformats.org/officeDocument/2006/relationships/slide" Target="/ppt/slides/slide1.xml" Id="Ra20c911a0af84aec" /><Relationship Type="http://schemas.openxmlformats.org/officeDocument/2006/relationships/slide" Target="/ppt/slides/slide2.xml" Id="Rf91fc00bf59d4d86" /><Relationship Type="http://schemas.openxmlformats.org/officeDocument/2006/relationships/slide" Target="/ppt/slides/slide3.xml" Id="R11644eaec8134b3b" /><Relationship Type="http://schemas.openxmlformats.org/officeDocument/2006/relationships/slide" Target="/ppt/slides/slide4.xml" Id="R34fe16abc7ee4f27" /><Relationship Type="http://schemas.openxmlformats.org/officeDocument/2006/relationships/slide" Target="/ppt/slides/slide5.xml" Id="R3e0da9dc72ad43a2" /><Relationship Type="http://schemas.openxmlformats.org/officeDocument/2006/relationships/slide" Target="/ppt/slides/slide6.xml" Id="R12ab2d4697d64b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d2352fdd4046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56b7e10d164b34" /><Relationship Type="http://schemas.openxmlformats.org/officeDocument/2006/relationships/theme" Target="/ppt/slideMasters/theme/theme1.xml" Id="R1fc38247c7a6438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56b7e10d164b3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4926c888e4439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bd7354e3b440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d5aca820fb4d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ae0cd48052411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dc7690d9f645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19ed51e65849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SYL ARKITEKTER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SYL ARKITEKTER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GLOMSRØD BJØRN  –  66,4 %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ESKELAND INGVILD  –  33,6 %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930 291 390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 ARKITEKTER AS</a:t>
            </a:r>
          </a:p>
        </p:txBody>
      </p:sp>
    </p:spTree>
  </p:cSld>
  <p:clrMapOvr>
    <a:masterClrMapping xmlns:a="http://schemas.openxmlformats.org/drawingml/2006/main"/>
  </p:clrMapOvr>
</p:sld>
</file>