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a8527be0d0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54a308471d4307"/>
  </p:sldMasterIdLst>
  <p:sldIdLst>
    <p:sldId xmlns:r="http://schemas.openxmlformats.org/officeDocument/2006/relationships" id="256" r:id="Ra2673ad6f4ab485a"/>
    <p:sldId xmlns:r="http://schemas.openxmlformats.org/officeDocument/2006/relationships" id="257" r:id="R52524ff4b58145c8"/>
    <p:sldId xmlns:r="http://schemas.openxmlformats.org/officeDocument/2006/relationships" id="258" r:id="R883d41378a6d4489"/>
    <p:sldId xmlns:r="http://schemas.openxmlformats.org/officeDocument/2006/relationships" id="259" r:id="Rff9424faf2854972"/>
    <p:sldId xmlns:r="http://schemas.openxmlformats.org/officeDocument/2006/relationships" id="260" r:id="R3d5df2bc79bb4c8b"/>
    <p:sldId xmlns:r="http://schemas.openxmlformats.org/officeDocument/2006/relationships" id="261" r:id="Red58a76c951f44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54a308471d4307" /><Relationship Type="http://schemas.openxmlformats.org/officeDocument/2006/relationships/slide" Target="/ppt/slides/slide1.xml" Id="Ra2673ad6f4ab485a" /><Relationship Type="http://schemas.openxmlformats.org/officeDocument/2006/relationships/slide" Target="/ppt/slides/slide2.xml" Id="R52524ff4b58145c8" /><Relationship Type="http://schemas.openxmlformats.org/officeDocument/2006/relationships/slide" Target="/ppt/slides/slide3.xml" Id="R883d41378a6d4489" /><Relationship Type="http://schemas.openxmlformats.org/officeDocument/2006/relationships/slide" Target="/ppt/slides/slide4.xml" Id="Rff9424faf2854972" /><Relationship Type="http://schemas.openxmlformats.org/officeDocument/2006/relationships/slide" Target="/ppt/slides/slide5.xml" Id="R3d5df2bc79bb4c8b" /><Relationship Type="http://schemas.openxmlformats.org/officeDocument/2006/relationships/slide" Target="/ppt/slides/slide6.xml" Id="Red58a76c951f44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f45878873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13f2653a94ded" /><Relationship Type="http://schemas.openxmlformats.org/officeDocument/2006/relationships/theme" Target="/ppt/slideMasters/theme/theme1.xml" Id="Rd69cabd5ef8048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13f2653a94d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34c8f2a8c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6c71dede2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01f0ae6e349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2ce7c0e3c48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bcd0e978344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dcc01b5d9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LTS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LTS HOLDINGS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LYNNE SKAJAA  –  53,8 %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HUBERT SKAJAA  –  46,2 %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Løkkestien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930 291 897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LTS HOLDINGS AS</a:t>
            </a:r>
          </a:p>
        </p:txBody>
      </p:sp>
    </p:spTree>
  </p:cSld>
  <p:clrMapOvr>
    <a:masterClrMapping xmlns:a="http://schemas.openxmlformats.org/drawingml/2006/main"/>
  </p:clrMapOvr>
</p:sld>
</file>