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598b6a193e42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6c08a5caf744d8"/>
  </p:sldMasterIdLst>
  <p:sldIdLst>
    <p:sldId xmlns:r="http://schemas.openxmlformats.org/officeDocument/2006/relationships" id="256" r:id="R87db138e21ba4c1c"/>
    <p:sldId xmlns:r="http://schemas.openxmlformats.org/officeDocument/2006/relationships" id="257" r:id="R0a891e97ee784192"/>
    <p:sldId xmlns:r="http://schemas.openxmlformats.org/officeDocument/2006/relationships" id="258" r:id="Rb2baf27950764a87"/>
    <p:sldId xmlns:r="http://schemas.openxmlformats.org/officeDocument/2006/relationships" id="259" r:id="R01624b3177604381"/>
    <p:sldId xmlns:r="http://schemas.openxmlformats.org/officeDocument/2006/relationships" id="260" r:id="Rb9eab36fc3da4d50"/>
    <p:sldId xmlns:r="http://schemas.openxmlformats.org/officeDocument/2006/relationships" id="261" r:id="Ra9c3edb87dc649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6c08a5caf744d8" /><Relationship Type="http://schemas.openxmlformats.org/officeDocument/2006/relationships/slide" Target="/ppt/slides/slide1.xml" Id="R87db138e21ba4c1c" /><Relationship Type="http://schemas.openxmlformats.org/officeDocument/2006/relationships/slide" Target="/ppt/slides/slide2.xml" Id="R0a891e97ee784192" /><Relationship Type="http://schemas.openxmlformats.org/officeDocument/2006/relationships/slide" Target="/ppt/slides/slide3.xml" Id="Rb2baf27950764a87" /><Relationship Type="http://schemas.openxmlformats.org/officeDocument/2006/relationships/slide" Target="/ppt/slides/slide4.xml" Id="R01624b3177604381" /><Relationship Type="http://schemas.openxmlformats.org/officeDocument/2006/relationships/slide" Target="/ppt/slides/slide5.xml" Id="Rb9eab36fc3da4d50" /><Relationship Type="http://schemas.openxmlformats.org/officeDocument/2006/relationships/slide" Target="/ppt/slides/slide6.xml" Id="Ra9c3edb87dc649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2647d8adb42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10df63cc64ef6" /><Relationship Type="http://schemas.openxmlformats.org/officeDocument/2006/relationships/theme" Target="/ppt/slideMasters/theme/theme1.xml" Id="R9b6beacc6a5947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410df63cc64e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722c369a245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8f069863f44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709b6da814c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0fbd2b2614e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a975906c84e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6b00428544f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TORVET MATSENTER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TORVET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TORVET MATSENTER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TORVET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TORVET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TORVET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GABRIELSEN TOVE WIGEN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TORVET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930 293 334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TORVET MATSENTER AS</a:t>
            </a:r>
          </a:p>
        </p:txBody>
      </p:sp>
    </p:spTree>
  </p:cSld>
  <p:clrMapOvr>
    <a:masterClrMapping xmlns:a="http://schemas.openxmlformats.org/drawingml/2006/main"/>
  </p:clrMapOvr>
</p:sld>
</file>