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d3ae500f9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a13643079f434f"/>
  </p:sldMasterIdLst>
  <p:sldIdLst>
    <p:sldId xmlns:r="http://schemas.openxmlformats.org/officeDocument/2006/relationships" id="256" r:id="Re70386a5278440ca"/>
    <p:sldId xmlns:r="http://schemas.openxmlformats.org/officeDocument/2006/relationships" id="257" r:id="R8944ed6a73cd4f90"/>
    <p:sldId xmlns:r="http://schemas.openxmlformats.org/officeDocument/2006/relationships" id="258" r:id="Rff308e9643084d1a"/>
    <p:sldId xmlns:r="http://schemas.openxmlformats.org/officeDocument/2006/relationships" id="259" r:id="Rcd4d1c4a25184e8f"/>
    <p:sldId xmlns:r="http://schemas.openxmlformats.org/officeDocument/2006/relationships" id="260" r:id="R88139a3333cd4d3f"/>
    <p:sldId xmlns:r="http://schemas.openxmlformats.org/officeDocument/2006/relationships" id="261" r:id="R30abbb3dcf4043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13643079f434f" /><Relationship Type="http://schemas.openxmlformats.org/officeDocument/2006/relationships/slide" Target="/ppt/slides/slide1.xml" Id="Re70386a5278440ca" /><Relationship Type="http://schemas.openxmlformats.org/officeDocument/2006/relationships/slide" Target="/ppt/slides/slide2.xml" Id="R8944ed6a73cd4f90" /><Relationship Type="http://schemas.openxmlformats.org/officeDocument/2006/relationships/slide" Target="/ppt/slides/slide3.xml" Id="Rff308e9643084d1a" /><Relationship Type="http://schemas.openxmlformats.org/officeDocument/2006/relationships/slide" Target="/ppt/slides/slide4.xml" Id="Rcd4d1c4a25184e8f" /><Relationship Type="http://schemas.openxmlformats.org/officeDocument/2006/relationships/slide" Target="/ppt/slides/slide5.xml" Id="R88139a3333cd4d3f" /><Relationship Type="http://schemas.openxmlformats.org/officeDocument/2006/relationships/slide" Target="/ppt/slides/slide6.xml" Id="R30abbb3dcf4043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5412a786f4a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5e235284d4664" /><Relationship Type="http://schemas.openxmlformats.org/officeDocument/2006/relationships/theme" Target="/ppt/slideMasters/theme/theme1.xml" Id="R2f98e220538b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d5e235284d46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88fefb0db46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5e12cfe3444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f26977cd747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de974d27e4a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1065686e141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933f0fc8c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CAMAR LØKKEVEIEN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CAMAR LØKKEVEIEN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CAMAR LØKKEVEIEN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CAMAR LØKKEVEIEN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CAMAR LØKKEVEIEN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CAMAR LØKKEVEIEN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CAMAR EIENDOM NEWCO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CAMAR LØKKEVEIEN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930 293 350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CAMAR LØKKEVEIEN AS</a:t>
            </a:r>
          </a:p>
        </p:txBody>
      </p:sp>
    </p:spTree>
  </p:cSld>
  <p:clrMapOvr>
    <a:masterClrMapping xmlns:a="http://schemas.openxmlformats.org/drawingml/2006/main"/>
  </p:clrMapOvr>
</p:sld>
</file>