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7605b3386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17cd55cf94d4b"/>
  </p:sldMasterIdLst>
  <p:sldIdLst>
    <p:sldId xmlns:r="http://schemas.openxmlformats.org/officeDocument/2006/relationships" id="256" r:id="Rbc9ba0cf31454822"/>
    <p:sldId xmlns:r="http://schemas.openxmlformats.org/officeDocument/2006/relationships" id="257" r:id="R9ebf0fb3cdae47d8"/>
    <p:sldId xmlns:r="http://schemas.openxmlformats.org/officeDocument/2006/relationships" id="258" r:id="Rdac6848386074b25"/>
    <p:sldId xmlns:r="http://schemas.openxmlformats.org/officeDocument/2006/relationships" id="259" r:id="R66dfb41262504ac3"/>
    <p:sldId xmlns:r="http://schemas.openxmlformats.org/officeDocument/2006/relationships" id="260" r:id="Rc1616d0b18784320"/>
    <p:sldId xmlns:r="http://schemas.openxmlformats.org/officeDocument/2006/relationships" id="261" r:id="R44c8eddc0353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17cd55cf94d4b" /><Relationship Type="http://schemas.openxmlformats.org/officeDocument/2006/relationships/slide" Target="/ppt/slides/slide1.xml" Id="Rbc9ba0cf31454822" /><Relationship Type="http://schemas.openxmlformats.org/officeDocument/2006/relationships/slide" Target="/ppt/slides/slide2.xml" Id="R9ebf0fb3cdae47d8" /><Relationship Type="http://schemas.openxmlformats.org/officeDocument/2006/relationships/slide" Target="/ppt/slides/slide3.xml" Id="Rdac6848386074b25" /><Relationship Type="http://schemas.openxmlformats.org/officeDocument/2006/relationships/slide" Target="/ppt/slides/slide4.xml" Id="R66dfb41262504ac3" /><Relationship Type="http://schemas.openxmlformats.org/officeDocument/2006/relationships/slide" Target="/ppt/slides/slide5.xml" Id="Rc1616d0b18784320" /><Relationship Type="http://schemas.openxmlformats.org/officeDocument/2006/relationships/slide" Target="/ppt/slides/slide6.xml" Id="R44c8eddc0353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8c69004a5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823929554308" /><Relationship Type="http://schemas.openxmlformats.org/officeDocument/2006/relationships/theme" Target="/ppt/slideMasters/theme/theme1.xml" Id="R4573f0f28ab8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582392955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ed9de473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5e5a1e2d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b6c46379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ac886d34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de6d57f5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22efc623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