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62db52fa6f40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5b461e9a39445d"/>
  </p:sldMasterIdLst>
  <p:sldIdLst>
    <p:sldId xmlns:r="http://schemas.openxmlformats.org/officeDocument/2006/relationships" id="256" r:id="R3cfe113ba8e44531"/>
    <p:sldId xmlns:r="http://schemas.openxmlformats.org/officeDocument/2006/relationships" id="257" r:id="R5abd6ed2159446e0"/>
    <p:sldId xmlns:r="http://schemas.openxmlformats.org/officeDocument/2006/relationships" id="258" r:id="R7261960b35c84a82"/>
    <p:sldId xmlns:r="http://schemas.openxmlformats.org/officeDocument/2006/relationships" id="259" r:id="R69ac3c9370974837"/>
    <p:sldId xmlns:r="http://schemas.openxmlformats.org/officeDocument/2006/relationships" id="260" r:id="R4752f00c35374512"/>
    <p:sldId xmlns:r="http://schemas.openxmlformats.org/officeDocument/2006/relationships" id="261" r:id="R397346c99f294c56"/>
    <p:sldId xmlns:r="http://schemas.openxmlformats.org/officeDocument/2006/relationships" id="262" r:id="Rf917ae0d059b45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b461e9a39445d" /><Relationship Type="http://schemas.openxmlformats.org/officeDocument/2006/relationships/slide" Target="/ppt/slides/slide1.xml" Id="R3cfe113ba8e44531" /><Relationship Type="http://schemas.openxmlformats.org/officeDocument/2006/relationships/slide" Target="/ppt/slides/slide2.xml" Id="R5abd6ed2159446e0" /><Relationship Type="http://schemas.openxmlformats.org/officeDocument/2006/relationships/slide" Target="/ppt/slides/slide3.xml" Id="R7261960b35c84a82" /><Relationship Type="http://schemas.openxmlformats.org/officeDocument/2006/relationships/slide" Target="/ppt/slides/slide4.xml" Id="R69ac3c9370974837" /><Relationship Type="http://schemas.openxmlformats.org/officeDocument/2006/relationships/slide" Target="/ppt/slides/slide5.xml" Id="R4752f00c35374512" /><Relationship Type="http://schemas.openxmlformats.org/officeDocument/2006/relationships/slide" Target="/ppt/slides/slide6.xml" Id="R397346c99f294c56" /><Relationship Type="http://schemas.openxmlformats.org/officeDocument/2006/relationships/slide" Target="/ppt/slides/slide7.xml" Id="Rf917ae0d059b45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f23a8eff145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3b47e06cb43a7" /><Relationship Type="http://schemas.openxmlformats.org/officeDocument/2006/relationships/theme" Target="/ppt/slideMasters/theme/theme1.xml" Id="R585098d8c9aa49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d3b47e06cb43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fabaa028e42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cfeee98f246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b33b9b60545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b71cad2c342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7e9c451f54c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ee1eb52654b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b90b4ee684d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OPPOSITE LOCK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OPPOSITE LOCK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4 249 019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6 025 481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9 575 492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BERGSJØ BÅRD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