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0314fd2d22c4c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fcf33e53f374e9c"/>
  </p:sldMasterIdLst>
  <p:sldIdLst>
    <p:sldId xmlns:r="http://schemas.openxmlformats.org/officeDocument/2006/relationships" id="256" r:id="R7f56d9e597ed4ee0"/>
    <p:sldId xmlns:r="http://schemas.openxmlformats.org/officeDocument/2006/relationships" id="257" r:id="Rac7871ee883e4f79"/>
    <p:sldId xmlns:r="http://schemas.openxmlformats.org/officeDocument/2006/relationships" id="258" r:id="R61876cfc18c24291"/>
    <p:sldId xmlns:r="http://schemas.openxmlformats.org/officeDocument/2006/relationships" id="259" r:id="Ra68acbe45fb74f6a"/>
    <p:sldId xmlns:r="http://schemas.openxmlformats.org/officeDocument/2006/relationships" id="260" r:id="R3d1cdb9ac23e41cc"/>
    <p:sldId xmlns:r="http://schemas.openxmlformats.org/officeDocument/2006/relationships" id="261" r:id="Rf54d618a32564d00"/>
    <p:sldId xmlns:r="http://schemas.openxmlformats.org/officeDocument/2006/relationships" id="262" r:id="R04779ffc006a42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cf33e53f374e9c" /><Relationship Type="http://schemas.openxmlformats.org/officeDocument/2006/relationships/slide" Target="/ppt/slides/slide1.xml" Id="R7f56d9e597ed4ee0" /><Relationship Type="http://schemas.openxmlformats.org/officeDocument/2006/relationships/slide" Target="/ppt/slides/slide2.xml" Id="Rac7871ee883e4f79" /><Relationship Type="http://schemas.openxmlformats.org/officeDocument/2006/relationships/slide" Target="/ppt/slides/slide3.xml" Id="R61876cfc18c24291" /><Relationship Type="http://schemas.openxmlformats.org/officeDocument/2006/relationships/slide" Target="/ppt/slides/slide4.xml" Id="Ra68acbe45fb74f6a" /><Relationship Type="http://schemas.openxmlformats.org/officeDocument/2006/relationships/slide" Target="/ppt/slides/slide5.xml" Id="R3d1cdb9ac23e41cc" /><Relationship Type="http://schemas.openxmlformats.org/officeDocument/2006/relationships/slide" Target="/ppt/slides/slide6.xml" Id="Rf54d618a32564d00" /><Relationship Type="http://schemas.openxmlformats.org/officeDocument/2006/relationships/slide" Target="/ppt/slides/slide7.xml" Id="R04779ffc006a42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1ee085b931458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54992e83b74313" /><Relationship Type="http://schemas.openxmlformats.org/officeDocument/2006/relationships/theme" Target="/ppt/slideMasters/theme/theme1.xml" Id="R310133feb09647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54992e83b743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63971f679449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8dcb5ee58b40e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71e4688230415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3370309c5e43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440bd27b814a5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ba32151e28427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76e7291e5442b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AFS-HOLDING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AFS-HOLDING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AFS-HOLDING AS ble etablert [år] og holder til i Høyanger.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AFS-HOLDING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AFS-HOLDING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AFS-HOLDING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287 348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287 348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AFS-HOLDING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ANITA FLØLO SYSTAD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AFS-HOLDING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Thorborg Valsvik veg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6993 Høyanger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930 293 849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AFS-HOLDING AS</a:t>
            </a:r>
          </a:p>
        </p:txBody>
      </p:sp>
    </p:spTree>
  </p:cSld>
  <p:clrMapOvr>
    <a:masterClrMapping xmlns:a="http://schemas.openxmlformats.org/drawingml/2006/main"/>
  </p:clrMapOvr>
</p:sld>
</file>