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f41bdfdd2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ee3bc2cbf4074"/>
  </p:sldMasterIdLst>
  <p:sldIdLst>
    <p:sldId xmlns:r="http://schemas.openxmlformats.org/officeDocument/2006/relationships" id="256" r:id="Re2ac31b1516e48b7"/>
    <p:sldId xmlns:r="http://schemas.openxmlformats.org/officeDocument/2006/relationships" id="257" r:id="R76699cec17fe44e0"/>
    <p:sldId xmlns:r="http://schemas.openxmlformats.org/officeDocument/2006/relationships" id="258" r:id="R7ed738671533409a"/>
    <p:sldId xmlns:r="http://schemas.openxmlformats.org/officeDocument/2006/relationships" id="259" r:id="Rebc1fe758d0a41ba"/>
    <p:sldId xmlns:r="http://schemas.openxmlformats.org/officeDocument/2006/relationships" id="260" r:id="Rf0828b5c8e5a4409"/>
    <p:sldId xmlns:r="http://schemas.openxmlformats.org/officeDocument/2006/relationships" id="261" r:id="R1edee4534f52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ee3bc2cbf4074" /><Relationship Type="http://schemas.openxmlformats.org/officeDocument/2006/relationships/slide" Target="/ppt/slides/slide1.xml" Id="Re2ac31b1516e48b7" /><Relationship Type="http://schemas.openxmlformats.org/officeDocument/2006/relationships/slide" Target="/ppt/slides/slide2.xml" Id="R76699cec17fe44e0" /><Relationship Type="http://schemas.openxmlformats.org/officeDocument/2006/relationships/slide" Target="/ppt/slides/slide3.xml" Id="R7ed738671533409a" /><Relationship Type="http://schemas.openxmlformats.org/officeDocument/2006/relationships/slide" Target="/ppt/slides/slide4.xml" Id="Rebc1fe758d0a41ba" /><Relationship Type="http://schemas.openxmlformats.org/officeDocument/2006/relationships/slide" Target="/ppt/slides/slide5.xml" Id="Rf0828b5c8e5a4409" /><Relationship Type="http://schemas.openxmlformats.org/officeDocument/2006/relationships/slide" Target="/ppt/slides/slide6.xml" Id="R1edee4534f52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5dd93485c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03355967247e5" /><Relationship Type="http://schemas.openxmlformats.org/officeDocument/2006/relationships/theme" Target="/ppt/slideMasters/theme/theme1.xml" Id="R4d991e7bbe08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033559672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117414f9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071b70b4f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f22c4fa7d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5df932ff0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ab896ce1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8d7453ede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