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069eee9f2347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9a096a06e143e3"/>
  </p:sldMasterIdLst>
  <p:sldIdLst>
    <p:sldId xmlns:r="http://schemas.openxmlformats.org/officeDocument/2006/relationships" id="256" r:id="Rbabb513e640d4862"/>
    <p:sldId xmlns:r="http://schemas.openxmlformats.org/officeDocument/2006/relationships" id="257" r:id="Rc06f2a9f76de4301"/>
    <p:sldId xmlns:r="http://schemas.openxmlformats.org/officeDocument/2006/relationships" id="258" r:id="R9d8255550e0e443e"/>
    <p:sldId xmlns:r="http://schemas.openxmlformats.org/officeDocument/2006/relationships" id="259" r:id="R2f9f6366a3b74a62"/>
    <p:sldId xmlns:r="http://schemas.openxmlformats.org/officeDocument/2006/relationships" id="260" r:id="R63cfa4ae2f3f46d5"/>
    <p:sldId xmlns:r="http://schemas.openxmlformats.org/officeDocument/2006/relationships" id="261" r:id="R00df1a8f92d4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a096a06e143e3" /><Relationship Type="http://schemas.openxmlformats.org/officeDocument/2006/relationships/slide" Target="/ppt/slides/slide1.xml" Id="Rbabb513e640d4862" /><Relationship Type="http://schemas.openxmlformats.org/officeDocument/2006/relationships/slide" Target="/ppt/slides/slide2.xml" Id="Rc06f2a9f76de4301" /><Relationship Type="http://schemas.openxmlformats.org/officeDocument/2006/relationships/slide" Target="/ppt/slides/slide3.xml" Id="R9d8255550e0e443e" /><Relationship Type="http://schemas.openxmlformats.org/officeDocument/2006/relationships/slide" Target="/ppt/slides/slide4.xml" Id="R2f9f6366a3b74a62" /><Relationship Type="http://schemas.openxmlformats.org/officeDocument/2006/relationships/slide" Target="/ppt/slides/slide5.xml" Id="R63cfa4ae2f3f46d5" /><Relationship Type="http://schemas.openxmlformats.org/officeDocument/2006/relationships/slide" Target="/ppt/slides/slide6.xml" Id="R00df1a8f92d4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b53b86cab4a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ecb0d6261448f" /><Relationship Type="http://schemas.openxmlformats.org/officeDocument/2006/relationships/theme" Target="/ppt/slideMasters/theme/theme1.xml" Id="R8e205bb8ed934f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1ecb0d626144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fc188464b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7b278629141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f4b076e9a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d5b53b45045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b9cdee19f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7880625ac4f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ETNE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ETNE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30 960 782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20 701 020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21 899 870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295 240 219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326 009 908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Sjoarvegen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930 294 837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