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dd1a1f8b8942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682b61ef4c48a3"/>
  </p:sldMasterIdLst>
  <p:sldIdLst>
    <p:sldId xmlns:r="http://schemas.openxmlformats.org/officeDocument/2006/relationships" id="256" r:id="Ra0381046ba8a482b"/>
    <p:sldId xmlns:r="http://schemas.openxmlformats.org/officeDocument/2006/relationships" id="257" r:id="R5e2c951b713a4460"/>
    <p:sldId xmlns:r="http://schemas.openxmlformats.org/officeDocument/2006/relationships" id="258" r:id="Rdedaf1ebed374b86"/>
    <p:sldId xmlns:r="http://schemas.openxmlformats.org/officeDocument/2006/relationships" id="259" r:id="Rcb1495d18cd549cb"/>
    <p:sldId xmlns:r="http://schemas.openxmlformats.org/officeDocument/2006/relationships" id="260" r:id="R976922c7fe6f41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682b61ef4c48a3" /><Relationship Type="http://schemas.openxmlformats.org/officeDocument/2006/relationships/slide" Target="/ppt/slides/slide1.xml" Id="Ra0381046ba8a482b" /><Relationship Type="http://schemas.openxmlformats.org/officeDocument/2006/relationships/slide" Target="/ppt/slides/slide2.xml" Id="R5e2c951b713a4460" /><Relationship Type="http://schemas.openxmlformats.org/officeDocument/2006/relationships/slide" Target="/ppt/slides/slide3.xml" Id="Rdedaf1ebed374b86" /><Relationship Type="http://schemas.openxmlformats.org/officeDocument/2006/relationships/slide" Target="/ppt/slides/slide4.xml" Id="Rcb1495d18cd549cb" /><Relationship Type="http://schemas.openxmlformats.org/officeDocument/2006/relationships/slide" Target="/ppt/slides/slide5.xml" Id="R976922c7fe6f41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1eae69b2a14f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ff8907173446d" /><Relationship Type="http://schemas.openxmlformats.org/officeDocument/2006/relationships/theme" Target="/ppt/slideMasters/theme/theme1.xml" Id="Re6335d6f57484f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eff890717344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5a87d32334c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0bddbba354c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ddc74a28d4f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393a1a87747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2589c74254c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MKLEMSDAL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MKLEMSDAL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MKLEMSDAL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MKLEMSDAL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MKLEMSDAL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MKLEMSDAL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930 295 949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MKLEMSDAL HOLDING AS</a:t>
            </a:r>
          </a:p>
        </p:txBody>
      </p:sp>
    </p:spTree>
  </p:cSld>
  <p:clrMapOvr>
    <a:masterClrMapping xmlns:a="http://schemas.openxmlformats.org/drawingml/2006/main"/>
  </p:clrMapOvr>
</p:sld>
</file>