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0ef8bdea84e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22c8d66c44f9c"/>
  </p:sldMasterIdLst>
  <p:sldIdLst>
    <p:sldId xmlns:r="http://schemas.openxmlformats.org/officeDocument/2006/relationships" id="256" r:id="R304a489e91b34a04"/>
    <p:sldId xmlns:r="http://schemas.openxmlformats.org/officeDocument/2006/relationships" id="257" r:id="R18455a2f79c544e7"/>
    <p:sldId xmlns:r="http://schemas.openxmlformats.org/officeDocument/2006/relationships" id="258" r:id="Re3abc4655580461e"/>
    <p:sldId xmlns:r="http://schemas.openxmlformats.org/officeDocument/2006/relationships" id="259" r:id="R2b789a34fe844f86"/>
    <p:sldId xmlns:r="http://schemas.openxmlformats.org/officeDocument/2006/relationships" id="260" r:id="Rfce46a2eb8bf4e62"/>
    <p:sldId xmlns:r="http://schemas.openxmlformats.org/officeDocument/2006/relationships" id="261" r:id="R73e143e94bf749b9"/>
    <p:sldId xmlns:r="http://schemas.openxmlformats.org/officeDocument/2006/relationships" id="262" r:id="Rb8d29a12949a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22c8d66c44f9c" /><Relationship Type="http://schemas.openxmlformats.org/officeDocument/2006/relationships/slide" Target="/ppt/slides/slide1.xml" Id="R304a489e91b34a04" /><Relationship Type="http://schemas.openxmlformats.org/officeDocument/2006/relationships/slide" Target="/ppt/slides/slide2.xml" Id="R18455a2f79c544e7" /><Relationship Type="http://schemas.openxmlformats.org/officeDocument/2006/relationships/slide" Target="/ppt/slides/slide3.xml" Id="Re3abc4655580461e" /><Relationship Type="http://schemas.openxmlformats.org/officeDocument/2006/relationships/slide" Target="/ppt/slides/slide4.xml" Id="R2b789a34fe844f86" /><Relationship Type="http://schemas.openxmlformats.org/officeDocument/2006/relationships/slide" Target="/ppt/slides/slide5.xml" Id="Rfce46a2eb8bf4e62" /><Relationship Type="http://schemas.openxmlformats.org/officeDocument/2006/relationships/slide" Target="/ppt/slides/slide6.xml" Id="R73e143e94bf749b9" /><Relationship Type="http://schemas.openxmlformats.org/officeDocument/2006/relationships/slide" Target="/ppt/slides/slide7.xml" Id="Rb8d29a12949a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5411880004f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60908f52449e" /><Relationship Type="http://schemas.openxmlformats.org/officeDocument/2006/relationships/theme" Target="/ppt/slideMasters/theme/theme1.xml" Id="R6b6c8e6fa88746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460908f52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c05c5e5f9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da80b433e4a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8f72a67a6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b4b054c3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bd42f81b247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1c31954644b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22edeba8e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PRAHA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UPPHEIM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UPPHEIM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