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f7487aeca0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aeb0f375643ff"/>
  </p:sldMasterIdLst>
  <p:sldIdLst>
    <p:sldId xmlns:r="http://schemas.openxmlformats.org/officeDocument/2006/relationships" id="256" r:id="Rcbbc0002f672427a"/>
    <p:sldId xmlns:r="http://schemas.openxmlformats.org/officeDocument/2006/relationships" id="257" r:id="R2f01fb22033b4b76"/>
    <p:sldId xmlns:r="http://schemas.openxmlformats.org/officeDocument/2006/relationships" id="258" r:id="R9459c2526bdf4471"/>
    <p:sldId xmlns:r="http://schemas.openxmlformats.org/officeDocument/2006/relationships" id="259" r:id="R9da6d0ca62c349a9"/>
    <p:sldId xmlns:r="http://schemas.openxmlformats.org/officeDocument/2006/relationships" id="260" r:id="Rc711c10183004d9e"/>
    <p:sldId xmlns:r="http://schemas.openxmlformats.org/officeDocument/2006/relationships" id="261" r:id="R4869abac34bd4dbe"/>
    <p:sldId xmlns:r="http://schemas.openxmlformats.org/officeDocument/2006/relationships" id="262" r:id="R8dafd6b548d8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aeb0f375643ff" /><Relationship Type="http://schemas.openxmlformats.org/officeDocument/2006/relationships/slide" Target="/ppt/slides/slide1.xml" Id="Rcbbc0002f672427a" /><Relationship Type="http://schemas.openxmlformats.org/officeDocument/2006/relationships/slide" Target="/ppt/slides/slide2.xml" Id="R2f01fb22033b4b76" /><Relationship Type="http://schemas.openxmlformats.org/officeDocument/2006/relationships/slide" Target="/ppt/slides/slide3.xml" Id="R9459c2526bdf4471" /><Relationship Type="http://schemas.openxmlformats.org/officeDocument/2006/relationships/slide" Target="/ppt/slides/slide4.xml" Id="R9da6d0ca62c349a9" /><Relationship Type="http://schemas.openxmlformats.org/officeDocument/2006/relationships/slide" Target="/ppt/slides/slide5.xml" Id="Rc711c10183004d9e" /><Relationship Type="http://schemas.openxmlformats.org/officeDocument/2006/relationships/slide" Target="/ppt/slides/slide6.xml" Id="R4869abac34bd4dbe" /><Relationship Type="http://schemas.openxmlformats.org/officeDocument/2006/relationships/slide" Target="/ppt/slides/slide7.xml" Id="R8dafd6b548d8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8cd9ecbcb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fd7a658540fa" /><Relationship Type="http://schemas.openxmlformats.org/officeDocument/2006/relationships/theme" Target="/ppt/slideMasters/theme/theme1.xml" Id="Rdd201778c0b8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afd7a6585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3b1aa9bd9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92c6a1811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4d793bf04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942954f2d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504266bdc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f1c10d1b8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4745dfb8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LOHNE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LOHNE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2 614 275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LOHNE EIENDOMSUTVIKLING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LOHNE EIENDOM AS</a:t>
            </a:r>
          </a:p>
        </p:txBody>
      </p:sp>
    </p:spTree>
  </p:cSld>
  <p:clrMapOvr>
    <a:masterClrMapping xmlns:a="http://schemas.openxmlformats.org/drawingml/2006/main"/>
  </p:clrMapOvr>
</p:sld>
</file>