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c14b00510dc4ca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d1469a6c3ac4526"/>
  </p:sldMasterIdLst>
  <p:sldIdLst>
    <p:sldId xmlns:r="http://schemas.openxmlformats.org/officeDocument/2006/relationships" id="256" r:id="Ree8f81e4968e44bc"/>
    <p:sldId xmlns:r="http://schemas.openxmlformats.org/officeDocument/2006/relationships" id="257" r:id="R06e1793700324b8b"/>
    <p:sldId xmlns:r="http://schemas.openxmlformats.org/officeDocument/2006/relationships" id="258" r:id="R28d756b4699a4d05"/>
    <p:sldId xmlns:r="http://schemas.openxmlformats.org/officeDocument/2006/relationships" id="259" r:id="R1c4cd4d65f42448a"/>
    <p:sldId xmlns:r="http://schemas.openxmlformats.org/officeDocument/2006/relationships" id="260" r:id="R7e2581308a284f46"/>
    <p:sldId xmlns:r="http://schemas.openxmlformats.org/officeDocument/2006/relationships" id="261" r:id="R2660a6d563e746bc"/>
    <p:sldId xmlns:r="http://schemas.openxmlformats.org/officeDocument/2006/relationships" id="262" r:id="R777d00d8c965486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1469a6c3ac4526" /><Relationship Type="http://schemas.openxmlformats.org/officeDocument/2006/relationships/slide" Target="/ppt/slides/slide1.xml" Id="Ree8f81e4968e44bc" /><Relationship Type="http://schemas.openxmlformats.org/officeDocument/2006/relationships/slide" Target="/ppt/slides/slide2.xml" Id="R06e1793700324b8b" /><Relationship Type="http://schemas.openxmlformats.org/officeDocument/2006/relationships/slide" Target="/ppt/slides/slide3.xml" Id="R28d756b4699a4d05" /><Relationship Type="http://schemas.openxmlformats.org/officeDocument/2006/relationships/slide" Target="/ppt/slides/slide4.xml" Id="R1c4cd4d65f42448a" /><Relationship Type="http://schemas.openxmlformats.org/officeDocument/2006/relationships/slide" Target="/ppt/slides/slide5.xml" Id="R7e2581308a284f46" /><Relationship Type="http://schemas.openxmlformats.org/officeDocument/2006/relationships/slide" Target="/ppt/slides/slide6.xml" Id="R2660a6d563e746bc" /><Relationship Type="http://schemas.openxmlformats.org/officeDocument/2006/relationships/slide" Target="/ppt/slides/slide7.xml" Id="R777d00d8c965486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6cd65031cb410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6e13ee3e804630" /><Relationship Type="http://schemas.openxmlformats.org/officeDocument/2006/relationships/theme" Target="/ppt/slideMasters/theme/theme1.xml" Id="R1b2007a98bbd471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f6e13ee3e80463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67c2443d6c4fc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73d9cb41294e7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53c8833f73431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64fef360314a3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a806332f844a9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926ee36717481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ddbff669ce444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VALKYRIEN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VALKYRIEN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VALKYRIEN EIENDOM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VALKYRIEN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VALKYRIEN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VALKYRIEN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25 240 435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3 471 707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2 478 650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750 598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6 442 162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VALKYRIEN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ADA KJENNER  –  47,0 %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KJETIL USTAD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SVEO HOLDING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HANG THAI NGUYEN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ANINE ROSASCO FLAATHEN  –  3,0 %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VALKYRIEN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Bogstadveien 66B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930 299 308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VALKYRIEN EIENDOM AS</a:t>
            </a:r>
          </a:p>
        </p:txBody>
      </p:sp>
    </p:spTree>
  </p:cSld>
  <p:clrMapOvr>
    <a:masterClrMapping xmlns:a="http://schemas.openxmlformats.org/drawingml/2006/main"/>
  </p:clrMapOvr>
</p:sld>
</file>