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6086e3695d4f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a4e81de9c74a5b"/>
  </p:sldMasterIdLst>
  <p:sldIdLst>
    <p:sldId xmlns:r="http://schemas.openxmlformats.org/officeDocument/2006/relationships" id="256" r:id="Rd90595fd8f414059"/>
    <p:sldId xmlns:r="http://schemas.openxmlformats.org/officeDocument/2006/relationships" id="257" r:id="Re92f00e82071402b"/>
    <p:sldId xmlns:r="http://schemas.openxmlformats.org/officeDocument/2006/relationships" id="258" r:id="R8b840ead3c254b4f"/>
    <p:sldId xmlns:r="http://schemas.openxmlformats.org/officeDocument/2006/relationships" id="259" r:id="R24eb3302fb7f44e7"/>
    <p:sldId xmlns:r="http://schemas.openxmlformats.org/officeDocument/2006/relationships" id="260" r:id="R27b9a734affa4d3a"/>
    <p:sldId xmlns:r="http://schemas.openxmlformats.org/officeDocument/2006/relationships" id="261" r:id="R637b8d8f0ad64de0"/>
    <p:sldId xmlns:r="http://schemas.openxmlformats.org/officeDocument/2006/relationships" id="262" r:id="Rd21cd528115648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a4e81de9c74a5b" /><Relationship Type="http://schemas.openxmlformats.org/officeDocument/2006/relationships/slide" Target="/ppt/slides/slide1.xml" Id="Rd90595fd8f414059" /><Relationship Type="http://schemas.openxmlformats.org/officeDocument/2006/relationships/slide" Target="/ppt/slides/slide2.xml" Id="Re92f00e82071402b" /><Relationship Type="http://schemas.openxmlformats.org/officeDocument/2006/relationships/slide" Target="/ppt/slides/slide3.xml" Id="R8b840ead3c254b4f" /><Relationship Type="http://schemas.openxmlformats.org/officeDocument/2006/relationships/slide" Target="/ppt/slides/slide4.xml" Id="R24eb3302fb7f44e7" /><Relationship Type="http://schemas.openxmlformats.org/officeDocument/2006/relationships/slide" Target="/ppt/slides/slide5.xml" Id="R27b9a734affa4d3a" /><Relationship Type="http://schemas.openxmlformats.org/officeDocument/2006/relationships/slide" Target="/ppt/slides/slide6.xml" Id="R637b8d8f0ad64de0" /><Relationship Type="http://schemas.openxmlformats.org/officeDocument/2006/relationships/slide" Target="/ppt/slides/slide7.xml" Id="Rd21cd528115648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dea39b7f5b4b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8d3a8a25c4fc1" /><Relationship Type="http://schemas.openxmlformats.org/officeDocument/2006/relationships/theme" Target="/ppt/slideMasters/theme/theme1.xml" Id="R5b370fb757864a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68d3a8a25c4f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9430a67ab4c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ce49e46d745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bd4c44f734e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d185d0e7844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0f7025e8846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a8854325543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0b127e3ad4b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SYLTE SENTRUM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SYLTE SENTRUM AS ble etablert [år] og holder til i Frei.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−216 957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−307 630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2 224 764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ALVHEIM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Sørlia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6520 Frei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930 299 448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SENTRUM AS</a:t>
            </a:r>
          </a:p>
        </p:txBody>
      </p:sp>
    </p:spTree>
  </p:cSld>
  <p:clrMapOvr>
    <a:masterClrMapping xmlns:a="http://schemas.openxmlformats.org/drawingml/2006/main"/>
  </p:clrMapOvr>
</p:sld>
</file>