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90b1d39afd44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dd158ecd3b457f"/>
  </p:sldMasterIdLst>
  <p:sldIdLst>
    <p:sldId xmlns:r="http://schemas.openxmlformats.org/officeDocument/2006/relationships" id="256" r:id="R7b65971c95c24d01"/>
    <p:sldId xmlns:r="http://schemas.openxmlformats.org/officeDocument/2006/relationships" id="257" r:id="R5282b52943bc4b13"/>
    <p:sldId xmlns:r="http://schemas.openxmlformats.org/officeDocument/2006/relationships" id="258" r:id="Re96349468a434a52"/>
    <p:sldId xmlns:r="http://schemas.openxmlformats.org/officeDocument/2006/relationships" id="259" r:id="R8542b647049e4d33"/>
    <p:sldId xmlns:r="http://schemas.openxmlformats.org/officeDocument/2006/relationships" id="260" r:id="R8a8d70bcdb8747c7"/>
    <p:sldId xmlns:r="http://schemas.openxmlformats.org/officeDocument/2006/relationships" id="261" r:id="R660da9d53a6a49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dd158ecd3b457f" /><Relationship Type="http://schemas.openxmlformats.org/officeDocument/2006/relationships/slide" Target="/ppt/slides/slide1.xml" Id="R7b65971c95c24d01" /><Relationship Type="http://schemas.openxmlformats.org/officeDocument/2006/relationships/slide" Target="/ppt/slides/slide2.xml" Id="R5282b52943bc4b13" /><Relationship Type="http://schemas.openxmlformats.org/officeDocument/2006/relationships/slide" Target="/ppt/slides/slide3.xml" Id="Re96349468a434a52" /><Relationship Type="http://schemas.openxmlformats.org/officeDocument/2006/relationships/slide" Target="/ppt/slides/slide4.xml" Id="R8542b647049e4d33" /><Relationship Type="http://schemas.openxmlformats.org/officeDocument/2006/relationships/slide" Target="/ppt/slides/slide5.xml" Id="R8a8d70bcdb8747c7" /><Relationship Type="http://schemas.openxmlformats.org/officeDocument/2006/relationships/slide" Target="/ppt/slides/slide6.xml" Id="R660da9d53a6a49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75c6ee8fc144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4d59e1cc4f477a" /><Relationship Type="http://schemas.openxmlformats.org/officeDocument/2006/relationships/theme" Target="/ppt/slideMasters/theme/theme1.xml" Id="R8c4abdc53d4d45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4d59e1cc4f47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cfd92c9b994c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27fd8b9ff94c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3871f5fa5240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23fffb91c94d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3d758fab7642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4d4bcf049043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INDUSTRIVEGEN 26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INDUSTRIVEGEN 26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INDUSTRIVEGEN 26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INDUSTRIVEGEN 26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INDUSTRIVEGEN 26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INDUSTRIVEGEN 26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DELPHIN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INDUSTRIVEGEN 26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Drammensveien 214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930 299 472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INDUSTRIVEGEN 26 AS</a:t>
            </a:r>
          </a:p>
        </p:txBody>
      </p:sp>
    </p:spTree>
  </p:cSld>
  <p:clrMapOvr>
    <a:masterClrMapping xmlns:a="http://schemas.openxmlformats.org/drawingml/2006/main"/>
  </p:clrMapOvr>
</p:sld>
</file>