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0f95752a3140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fd26fb12b74131"/>
  </p:sldMasterIdLst>
  <p:sldIdLst>
    <p:sldId xmlns:r="http://schemas.openxmlformats.org/officeDocument/2006/relationships" id="256" r:id="Rd40cdb85e0fb4636"/>
    <p:sldId xmlns:r="http://schemas.openxmlformats.org/officeDocument/2006/relationships" id="257" r:id="R102c73e08b1049fd"/>
    <p:sldId xmlns:r="http://schemas.openxmlformats.org/officeDocument/2006/relationships" id="258" r:id="R8e674bf610904fd9"/>
    <p:sldId xmlns:r="http://schemas.openxmlformats.org/officeDocument/2006/relationships" id="259" r:id="R4ae33c24a2114360"/>
    <p:sldId xmlns:r="http://schemas.openxmlformats.org/officeDocument/2006/relationships" id="260" r:id="Rb1c94e49acba4eb4"/>
    <p:sldId xmlns:r="http://schemas.openxmlformats.org/officeDocument/2006/relationships" id="261" r:id="Rd5a38b0d7af940af"/>
    <p:sldId xmlns:r="http://schemas.openxmlformats.org/officeDocument/2006/relationships" id="262" r:id="Ra22aa7cb9f4f46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d26fb12b74131" /><Relationship Type="http://schemas.openxmlformats.org/officeDocument/2006/relationships/slide" Target="/ppt/slides/slide1.xml" Id="Rd40cdb85e0fb4636" /><Relationship Type="http://schemas.openxmlformats.org/officeDocument/2006/relationships/slide" Target="/ppt/slides/slide2.xml" Id="R102c73e08b1049fd" /><Relationship Type="http://schemas.openxmlformats.org/officeDocument/2006/relationships/slide" Target="/ppt/slides/slide3.xml" Id="R8e674bf610904fd9" /><Relationship Type="http://schemas.openxmlformats.org/officeDocument/2006/relationships/slide" Target="/ppt/slides/slide4.xml" Id="R4ae33c24a2114360" /><Relationship Type="http://schemas.openxmlformats.org/officeDocument/2006/relationships/slide" Target="/ppt/slides/slide5.xml" Id="Rb1c94e49acba4eb4" /><Relationship Type="http://schemas.openxmlformats.org/officeDocument/2006/relationships/slide" Target="/ppt/slides/slide6.xml" Id="Rd5a38b0d7af940af" /><Relationship Type="http://schemas.openxmlformats.org/officeDocument/2006/relationships/slide" Target="/ppt/slides/slide7.xml" Id="Ra22aa7cb9f4f46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76f4effab40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d997853324692" /><Relationship Type="http://schemas.openxmlformats.org/officeDocument/2006/relationships/theme" Target="/ppt/slideMasters/theme/theme1.xml" Id="R0ed056b5e59d44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fd9978533246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be73b33b241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855725c1c4c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dfecc208440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c1489d44f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fe8c8cc1445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e0465164e4b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22af937a043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SCHWUNG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SCHWUNG INVEST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965 958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BERGE SOMMERDAHL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Steneruds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930 306 630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