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d8045a0da1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ae33a804e54446"/>
  </p:sldMasterIdLst>
  <p:sldIdLst>
    <p:sldId xmlns:r="http://schemas.openxmlformats.org/officeDocument/2006/relationships" id="256" r:id="Rb692863dbdd44be6"/>
    <p:sldId xmlns:r="http://schemas.openxmlformats.org/officeDocument/2006/relationships" id="257" r:id="R680a452c31ae4457"/>
    <p:sldId xmlns:r="http://schemas.openxmlformats.org/officeDocument/2006/relationships" id="258" r:id="R9f7552fc72674d18"/>
    <p:sldId xmlns:r="http://schemas.openxmlformats.org/officeDocument/2006/relationships" id="259" r:id="R141557044ae44368"/>
    <p:sldId xmlns:r="http://schemas.openxmlformats.org/officeDocument/2006/relationships" id="260" r:id="R2833bca1dc13416a"/>
    <p:sldId xmlns:r="http://schemas.openxmlformats.org/officeDocument/2006/relationships" id="261" r:id="R18bdfa4f5af2409b"/>
    <p:sldId xmlns:r="http://schemas.openxmlformats.org/officeDocument/2006/relationships" id="262" r:id="Rf920e354143a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ae33a804e54446" /><Relationship Type="http://schemas.openxmlformats.org/officeDocument/2006/relationships/slide" Target="/ppt/slides/slide1.xml" Id="Rb692863dbdd44be6" /><Relationship Type="http://schemas.openxmlformats.org/officeDocument/2006/relationships/slide" Target="/ppt/slides/slide2.xml" Id="R680a452c31ae4457" /><Relationship Type="http://schemas.openxmlformats.org/officeDocument/2006/relationships/slide" Target="/ppt/slides/slide3.xml" Id="R9f7552fc72674d18" /><Relationship Type="http://schemas.openxmlformats.org/officeDocument/2006/relationships/slide" Target="/ppt/slides/slide4.xml" Id="R141557044ae44368" /><Relationship Type="http://schemas.openxmlformats.org/officeDocument/2006/relationships/slide" Target="/ppt/slides/slide5.xml" Id="R2833bca1dc13416a" /><Relationship Type="http://schemas.openxmlformats.org/officeDocument/2006/relationships/slide" Target="/ppt/slides/slide6.xml" Id="R18bdfa4f5af2409b" /><Relationship Type="http://schemas.openxmlformats.org/officeDocument/2006/relationships/slide" Target="/ppt/slides/slide7.xml" Id="Rf920e354143a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1d9ed449646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d7a28fd12475b" /><Relationship Type="http://schemas.openxmlformats.org/officeDocument/2006/relationships/theme" Target="/ppt/slideMasters/theme/theme1.xml" Id="Rf99966330360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d7a28fd1247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fc6a92d7940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421816d884b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c89f4cf4c44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d7a57e5804b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0d54796d844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bfa4f7325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a6a0ab4f74f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VIDVEI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VIDVEI AS ble etablert [år] og holder til i Steinberg.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5 098 544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VIDVEI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Øenveien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930 307 688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VIDVEI AS</a:t>
            </a:r>
          </a:p>
        </p:txBody>
      </p:sp>
    </p:spTree>
  </p:cSld>
  <p:clrMapOvr>
    <a:masterClrMapping xmlns:a="http://schemas.openxmlformats.org/drawingml/2006/main"/>
  </p:clrMapOvr>
</p:sld>
</file>