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5e11c97b045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471574d32043b1"/>
  </p:sldMasterIdLst>
  <p:sldIdLst>
    <p:sldId xmlns:r="http://schemas.openxmlformats.org/officeDocument/2006/relationships" id="256" r:id="R604a58fc4d0f42c1"/>
    <p:sldId xmlns:r="http://schemas.openxmlformats.org/officeDocument/2006/relationships" id="257" r:id="R2964a5bbffab49c9"/>
    <p:sldId xmlns:r="http://schemas.openxmlformats.org/officeDocument/2006/relationships" id="258" r:id="Rf32953465aa14824"/>
    <p:sldId xmlns:r="http://schemas.openxmlformats.org/officeDocument/2006/relationships" id="259" r:id="R0f37a368bf204c1b"/>
    <p:sldId xmlns:r="http://schemas.openxmlformats.org/officeDocument/2006/relationships" id="260" r:id="R327bdf86b58c447a"/>
    <p:sldId xmlns:r="http://schemas.openxmlformats.org/officeDocument/2006/relationships" id="261" r:id="R3c742b36c78f46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71574d32043b1" /><Relationship Type="http://schemas.openxmlformats.org/officeDocument/2006/relationships/slide" Target="/ppt/slides/slide1.xml" Id="R604a58fc4d0f42c1" /><Relationship Type="http://schemas.openxmlformats.org/officeDocument/2006/relationships/slide" Target="/ppt/slides/slide2.xml" Id="R2964a5bbffab49c9" /><Relationship Type="http://schemas.openxmlformats.org/officeDocument/2006/relationships/slide" Target="/ppt/slides/slide3.xml" Id="Rf32953465aa14824" /><Relationship Type="http://schemas.openxmlformats.org/officeDocument/2006/relationships/slide" Target="/ppt/slides/slide4.xml" Id="R0f37a368bf204c1b" /><Relationship Type="http://schemas.openxmlformats.org/officeDocument/2006/relationships/slide" Target="/ppt/slides/slide5.xml" Id="R327bdf86b58c447a" /><Relationship Type="http://schemas.openxmlformats.org/officeDocument/2006/relationships/slide" Target="/ppt/slides/slide6.xml" Id="R3c742b36c78f46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609fc812f4e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2a2eb32304dbc" /><Relationship Type="http://schemas.openxmlformats.org/officeDocument/2006/relationships/theme" Target="/ppt/slideMasters/theme/theme1.xml" Id="R6654912e78f045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82a2eb3230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ec6fe810342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287b22aa34d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f9103ce71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42308ccce4d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b2b680438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ceeabed5f4e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HOLGERS1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930 307 807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HOLGERS1 AS</a:t>
            </a:r>
          </a:p>
        </p:txBody>
      </p:sp>
    </p:spTree>
  </p:cSld>
  <p:clrMapOvr>
    <a:masterClrMapping xmlns:a="http://schemas.openxmlformats.org/drawingml/2006/main"/>
  </p:clrMapOvr>
</p:sld>
</file>