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424188faa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fea924e5d46b3"/>
  </p:sldMasterIdLst>
  <p:sldIdLst>
    <p:sldId xmlns:r="http://schemas.openxmlformats.org/officeDocument/2006/relationships" id="256" r:id="R6b491f3f995645c8"/>
    <p:sldId xmlns:r="http://schemas.openxmlformats.org/officeDocument/2006/relationships" id="257" r:id="Rad2a76ea5b164aa2"/>
    <p:sldId xmlns:r="http://schemas.openxmlformats.org/officeDocument/2006/relationships" id="258" r:id="Rb4b1ed6f46c544fb"/>
    <p:sldId xmlns:r="http://schemas.openxmlformats.org/officeDocument/2006/relationships" id="259" r:id="R5a99d9065f6b437f"/>
    <p:sldId xmlns:r="http://schemas.openxmlformats.org/officeDocument/2006/relationships" id="260" r:id="Redcafbfa0bcc4d06"/>
    <p:sldId xmlns:r="http://schemas.openxmlformats.org/officeDocument/2006/relationships" id="261" r:id="Rb5038c809f2442b2"/>
    <p:sldId xmlns:r="http://schemas.openxmlformats.org/officeDocument/2006/relationships" id="262" r:id="Rf749402d3d384f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fea924e5d46b3" /><Relationship Type="http://schemas.openxmlformats.org/officeDocument/2006/relationships/slide" Target="/ppt/slides/slide1.xml" Id="R6b491f3f995645c8" /><Relationship Type="http://schemas.openxmlformats.org/officeDocument/2006/relationships/slide" Target="/ppt/slides/slide2.xml" Id="Rad2a76ea5b164aa2" /><Relationship Type="http://schemas.openxmlformats.org/officeDocument/2006/relationships/slide" Target="/ppt/slides/slide3.xml" Id="Rb4b1ed6f46c544fb" /><Relationship Type="http://schemas.openxmlformats.org/officeDocument/2006/relationships/slide" Target="/ppt/slides/slide4.xml" Id="R5a99d9065f6b437f" /><Relationship Type="http://schemas.openxmlformats.org/officeDocument/2006/relationships/slide" Target="/ppt/slides/slide5.xml" Id="Redcafbfa0bcc4d06" /><Relationship Type="http://schemas.openxmlformats.org/officeDocument/2006/relationships/slide" Target="/ppt/slides/slide6.xml" Id="Rb5038c809f2442b2" /><Relationship Type="http://schemas.openxmlformats.org/officeDocument/2006/relationships/slide" Target="/ppt/slides/slide7.xml" Id="Rf749402d3d384f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55095c8d5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b6a8717fc44a4" /><Relationship Type="http://schemas.openxmlformats.org/officeDocument/2006/relationships/theme" Target="/ppt/slideMasters/theme/theme1.xml" Id="Rf3a5a3d0496542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b6a8717fc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19ba15896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859f5f271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63966ea09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bd8aadbb344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601886a824b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adc52807549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4486c76f7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HOLGERS1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HOLGERS1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HOLGERS1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HOLGERS1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HOLGERS1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HOLGERS1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HOLGERS1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HOLGERSEN KJELL-AAGE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HOLGERS1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930 307 807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HOLGERS1 AS</a:t>
            </a:r>
          </a:p>
        </p:txBody>
      </p:sp>
    </p:spTree>
  </p:cSld>
  <p:clrMapOvr>
    <a:masterClrMapping xmlns:a="http://schemas.openxmlformats.org/drawingml/2006/main"/>
  </p:clrMapOvr>
</p:sld>
</file>