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27c9b086c740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c0877f68c4462c"/>
  </p:sldMasterIdLst>
  <p:sldIdLst>
    <p:sldId xmlns:r="http://schemas.openxmlformats.org/officeDocument/2006/relationships" id="256" r:id="R6c90a96669b24951"/>
    <p:sldId xmlns:r="http://schemas.openxmlformats.org/officeDocument/2006/relationships" id="257" r:id="R09e00e63c03748b8"/>
    <p:sldId xmlns:r="http://schemas.openxmlformats.org/officeDocument/2006/relationships" id="258" r:id="R6906b4b57f7a4cba"/>
    <p:sldId xmlns:r="http://schemas.openxmlformats.org/officeDocument/2006/relationships" id="259" r:id="R9168d03470a447d6"/>
    <p:sldId xmlns:r="http://schemas.openxmlformats.org/officeDocument/2006/relationships" id="260" r:id="Rd72b754f2a5340ca"/>
    <p:sldId xmlns:r="http://schemas.openxmlformats.org/officeDocument/2006/relationships" id="261" r:id="R92e9bf43e9fc4f90"/>
    <p:sldId xmlns:r="http://schemas.openxmlformats.org/officeDocument/2006/relationships" id="262" r:id="Rdb37dbad8bf646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c0877f68c4462c" /><Relationship Type="http://schemas.openxmlformats.org/officeDocument/2006/relationships/slide" Target="/ppt/slides/slide1.xml" Id="R6c90a96669b24951" /><Relationship Type="http://schemas.openxmlformats.org/officeDocument/2006/relationships/slide" Target="/ppt/slides/slide2.xml" Id="R09e00e63c03748b8" /><Relationship Type="http://schemas.openxmlformats.org/officeDocument/2006/relationships/slide" Target="/ppt/slides/slide3.xml" Id="R6906b4b57f7a4cba" /><Relationship Type="http://schemas.openxmlformats.org/officeDocument/2006/relationships/slide" Target="/ppt/slides/slide4.xml" Id="R9168d03470a447d6" /><Relationship Type="http://schemas.openxmlformats.org/officeDocument/2006/relationships/slide" Target="/ppt/slides/slide5.xml" Id="Rd72b754f2a5340ca" /><Relationship Type="http://schemas.openxmlformats.org/officeDocument/2006/relationships/slide" Target="/ppt/slides/slide6.xml" Id="R92e9bf43e9fc4f90" /><Relationship Type="http://schemas.openxmlformats.org/officeDocument/2006/relationships/slide" Target="/ppt/slides/slide7.xml" Id="Rdb37dbad8bf646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3771c493c240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e64f0bfc947fe" /><Relationship Type="http://schemas.openxmlformats.org/officeDocument/2006/relationships/theme" Target="/ppt/slideMasters/theme/theme1.xml" Id="R430b7be6044b4d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6e64f0bfc947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e1afe2ff94c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9957aedc24a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03d0f396a42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d46f5840e42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2d4ddaded41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7d802ac0c48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ce6c2c48c49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HAMO HOLDING AS ble etablert [år] og holder til i Tromsdalen.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522 576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573 152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LISBETH HASSFJORD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Myrvegen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9020 Tromsdalen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930 307 939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HAMO HOLDING AS</a:t>
            </a:r>
          </a:p>
        </p:txBody>
      </p:sp>
    </p:spTree>
  </p:cSld>
  <p:clrMapOvr>
    <a:masterClrMapping xmlns:a="http://schemas.openxmlformats.org/drawingml/2006/main"/>
  </p:clrMapOvr>
</p:sld>
</file>