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76dadd5d6746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9867ad6cd24bfc"/>
  </p:sldMasterIdLst>
  <p:sldIdLst>
    <p:sldId xmlns:r="http://schemas.openxmlformats.org/officeDocument/2006/relationships" id="256" r:id="Re7b144b51d834bad"/>
    <p:sldId xmlns:r="http://schemas.openxmlformats.org/officeDocument/2006/relationships" id="257" r:id="R8258963fde18464a"/>
    <p:sldId xmlns:r="http://schemas.openxmlformats.org/officeDocument/2006/relationships" id="258" r:id="R4b92dfd5d6b24e73"/>
    <p:sldId xmlns:r="http://schemas.openxmlformats.org/officeDocument/2006/relationships" id="259" r:id="Ra188b90c6449462a"/>
    <p:sldId xmlns:r="http://schemas.openxmlformats.org/officeDocument/2006/relationships" id="260" r:id="Rbff5746e6d094198"/>
    <p:sldId xmlns:r="http://schemas.openxmlformats.org/officeDocument/2006/relationships" id="261" r:id="Re7cb08682be240a0"/>
    <p:sldId xmlns:r="http://schemas.openxmlformats.org/officeDocument/2006/relationships" id="262" r:id="R3b9ef4bd91c440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867ad6cd24bfc" /><Relationship Type="http://schemas.openxmlformats.org/officeDocument/2006/relationships/slide" Target="/ppt/slides/slide1.xml" Id="Re7b144b51d834bad" /><Relationship Type="http://schemas.openxmlformats.org/officeDocument/2006/relationships/slide" Target="/ppt/slides/slide2.xml" Id="R8258963fde18464a" /><Relationship Type="http://schemas.openxmlformats.org/officeDocument/2006/relationships/slide" Target="/ppt/slides/slide3.xml" Id="R4b92dfd5d6b24e73" /><Relationship Type="http://schemas.openxmlformats.org/officeDocument/2006/relationships/slide" Target="/ppt/slides/slide4.xml" Id="Ra188b90c6449462a" /><Relationship Type="http://schemas.openxmlformats.org/officeDocument/2006/relationships/slide" Target="/ppt/slides/slide5.xml" Id="Rbff5746e6d094198" /><Relationship Type="http://schemas.openxmlformats.org/officeDocument/2006/relationships/slide" Target="/ppt/slides/slide6.xml" Id="Re7cb08682be240a0" /><Relationship Type="http://schemas.openxmlformats.org/officeDocument/2006/relationships/slide" Target="/ppt/slides/slide7.xml" Id="R3b9ef4bd91c440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ce156bc1d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b0cb7eb2b4f06" /><Relationship Type="http://schemas.openxmlformats.org/officeDocument/2006/relationships/theme" Target="/ppt/slideMasters/theme/theme1.xml" Id="Rf82cb351dfe143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8b0cb7eb2b4f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d661e84ed4e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adafa4e2f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fb72cd114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bdda2169748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3ba14e52046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b6eebe24648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ea602719f4a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 SMEDPARKEN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SMEDPARKEN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SMEDPARKEN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SMEDPARKEN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SMEDPARKEN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SMEDPARKEN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9 956 805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7 190 018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2 780 808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5 513 865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54 589 520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SMEDPARKEN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OSLO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SMEDPARKEN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Lille Oslo Eiendom AS, Oscars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930 309 575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SMEDPARKEN AS</a:t>
            </a:r>
          </a:p>
        </p:txBody>
      </p:sp>
    </p:spTree>
  </p:cSld>
  <p:clrMapOvr>
    <a:masterClrMapping xmlns:a="http://schemas.openxmlformats.org/drawingml/2006/main"/>
  </p:clrMapOvr>
</p:sld>
</file>