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d16a51f2494c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5e3de1edfe4894"/>
  </p:sldMasterIdLst>
  <p:sldIdLst>
    <p:sldId xmlns:r="http://schemas.openxmlformats.org/officeDocument/2006/relationships" id="256" r:id="R68ad32c4ecd24349"/>
    <p:sldId xmlns:r="http://schemas.openxmlformats.org/officeDocument/2006/relationships" id="257" r:id="Rec50dea8e53d40f2"/>
    <p:sldId xmlns:r="http://schemas.openxmlformats.org/officeDocument/2006/relationships" id="258" r:id="R2a1d5fc32e2345c5"/>
    <p:sldId xmlns:r="http://schemas.openxmlformats.org/officeDocument/2006/relationships" id="259" r:id="R78d942a1105a420a"/>
    <p:sldId xmlns:r="http://schemas.openxmlformats.org/officeDocument/2006/relationships" id="260" r:id="R55b93d4043b94882"/>
    <p:sldId xmlns:r="http://schemas.openxmlformats.org/officeDocument/2006/relationships" id="261" r:id="Rdb41bfe03c8e4ef8"/>
    <p:sldId xmlns:r="http://schemas.openxmlformats.org/officeDocument/2006/relationships" id="262" r:id="Rda88d6d548f043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5e3de1edfe4894" /><Relationship Type="http://schemas.openxmlformats.org/officeDocument/2006/relationships/slide" Target="/ppt/slides/slide1.xml" Id="R68ad32c4ecd24349" /><Relationship Type="http://schemas.openxmlformats.org/officeDocument/2006/relationships/slide" Target="/ppt/slides/slide2.xml" Id="Rec50dea8e53d40f2" /><Relationship Type="http://schemas.openxmlformats.org/officeDocument/2006/relationships/slide" Target="/ppt/slides/slide3.xml" Id="R2a1d5fc32e2345c5" /><Relationship Type="http://schemas.openxmlformats.org/officeDocument/2006/relationships/slide" Target="/ppt/slides/slide4.xml" Id="R78d942a1105a420a" /><Relationship Type="http://schemas.openxmlformats.org/officeDocument/2006/relationships/slide" Target="/ppt/slides/slide5.xml" Id="R55b93d4043b94882" /><Relationship Type="http://schemas.openxmlformats.org/officeDocument/2006/relationships/slide" Target="/ppt/slides/slide6.xml" Id="Rdb41bfe03c8e4ef8" /><Relationship Type="http://schemas.openxmlformats.org/officeDocument/2006/relationships/slide" Target="/ppt/slides/slide7.xml" Id="Rda88d6d548f043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80883cc7d344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4b250e791342ee" /><Relationship Type="http://schemas.openxmlformats.org/officeDocument/2006/relationships/theme" Target="/ppt/slideMasters/theme/theme1.xml" Id="R200efd24cb384e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a4b250e791342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052d86a63a4e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675647d14040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cd5062d73641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c235ac374643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20bad6a2c4a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a5008e275f4d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7a5cc1d9984b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 MÅSØVAL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MÅSØVAL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 MÅSØVAL AS ble etablert [år] og holder til i Sistranda.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MÅSØVAL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MÅSØVAL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MÅSØVAL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106 250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15 427 235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15 483 180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MÅSØVAL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MÅSØVAL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MÅSØVAL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Nordfrøyveien 413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7260 Sistranda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930 310 379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MÅSØVAL AS</a:t>
            </a:r>
          </a:p>
        </p:txBody>
      </p:sp>
    </p:spTree>
  </p:cSld>
  <p:clrMapOvr>
    <a:masterClrMapping xmlns:a="http://schemas.openxmlformats.org/drawingml/2006/main"/>
  </p:clrMapOvr>
</p:sld>
</file>