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2474e4625e45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27aa04e61a45c1"/>
  </p:sldMasterIdLst>
  <p:sldIdLst>
    <p:sldId xmlns:r="http://schemas.openxmlformats.org/officeDocument/2006/relationships" id="256" r:id="R0fad503e6f8e4606"/>
    <p:sldId xmlns:r="http://schemas.openxmlformats.org/officeDocument/2006/relationships" id="257" r:id="R3bbcfc0a2bef49c1"/>
    <p:sldId xmlns:r="http://schemas.openxmlformats.org/officeDocument/2006/relationships" id="258" r:id="R2b5c9292c6fb4761"/>
    <p:sldId xmlns:r="http://schemas.openxmlformats.org/officeDocument/2006/relationships" id="259" r:id="R56294a74e9a14a9e"/>
    <p:sldId xmlns:r="http://schemas.openxmlformats.org/officeDocument/2006/relationships" id="260" r:id="R7557aa16dffb412b"/>
    <p:sldId xmlns:r="http://schemas.openxmlformats.org/officeDocument/2006/relationships" id="261" r:id="R9de6507ed1f14584"/>
    <p:sldId xmlns:r="http://schemas.openxmlformats.org/officeDocument/2006/relationships" id="262" r:id="R61fdebed711949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27aa04e61a45c1" /><Relationship Type="http://schemas.openxmlformats.org/officeDocument/2006/relationships/slide" Target="/ppt/slides/slide1.xml" Id="R0fad503e6f8e4606" /><Relationship Type="http://schemas.openxmlformats.org/officeDocument/2006/relationships/slide" Target="/ppt/slides/slide2.xml" Id="R3bbcfc0a2bef49c1" /><Relationship Type="http://schemas.openxmlformats.org/officeDocument/2006/relationships/slide" Target="/ppt/slides/slide3.xml" Id="R2b5c9292c6fb4761" /><Relationship Type="http://schemas.openxmlformats.org/officeDocument/2006/relationships/slide" Target="/ppt/slides/slide4.xml" Id="R56294a74e9a14a9e" /><Relationship Type="http://schemas.openxmlformats.org/officeDocument/2006/relationships/slide" Target="/ppt/slides/slide5.xml" Id="R7557aa16dffb412b" /><Relationship Type="http://schemas.openxmlformats.org/officeDocument/2006/relationships/slide" Target="/ppt/slides/slide6.xml" Id="R9de6507ed1f14584" /><Relationship Type="http://schemas.openxmlformats.org/officeDocument/2006/relationships/slide" Target="/ppt/slides/slide7.xml" Id="R61fdebed711949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55df02007e40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b562bf1224da6" /><Relationship Type="http://schemas.openxmlformats.org/officeDocument/2006/relationships/theme" Target="/ppt/slideMasters/theme/theme1.xml" Id="Re8412ca2dac84f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fb562bf1224d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2d04b375941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7dae290134a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61fdcb0544e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0bb2359a64a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c6533cc894a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6a0fc2b5642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d7c54c8b64a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ANEH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ANEH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23 766 175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76 218 064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STABILO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 &amp; NORDAL HOLDING AS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NORBECK INVEST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NEMAG HOLDING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Wickstrøms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930 310 921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