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d4915617b14e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fc0e624d9f4242"/>
  </p:sldMasterIdLst>
  <p:sldIdLst>
    <p:sldId xmlns:r="http://schemas.openxmlformats.org/officeDocument/2006/relationships" id="256" r:id="Red491bd52fc94599"/>
    <p:sldId xmlns:r="http://schemas.openxmlformats.org/officeDocument/2006/relationships" id="257" r:id="Rb267d0f728174168"/>
    <p:sldId xmlns:r="http://schemas.openxmlformats.org/officeDocument/2006/relationships" id="258" r:id="Rfc653aa7d68644cb"/>
    <p:sldId xmlns:r="http://schemas.openxmlformats.org/officeDocument/2006/relationships" id="259" r:id="R547bbead12c5452e"/>
    <p:sldId xmlns:r="http://schemas.openxmlformats.org/officeDocument/2006/relationships" id="260" r:id="R86f8635b1672466a"/>
    <p:sldId xmlns:r="http://schemas.openxmlformats.org/officeDocument/2006/relationships" id="261" r:id="R99c825116d3a4d57"/>
    <p:sldId xmlns:r="http://schemas.openxmlformats.org/officeDocument/2006/relationships" id="262" r:id="R30119cc976e94c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fc0e624d9f4242" /><Relationship Type="http://schemas.openxmlformats.org/officeDocument/2006/relationships/slide" Target="/ppt/slides/slide1.xml" Id="Red491bd52fc94599" /><Relationship Type="http://schemas.openxmlformats.org/officeDocument/2006/relationships/slide" Target="/ppt/slides/slide2.xml" Id="Rb267d0f728174168" /><Relationship Type="http://schemas.openxmlformats.org/officeDocument/2006/relationships/slide" Target="/ppt/slides/slide3.xml" Id="Rfc653aa7d68644cb" /><Relationship Type="http://schemas.openxmlformats.org/officeDocument/2006/relationships/slide" Target="/ppt/slides/slide4.xml" Id="R547bbead12c5452e" /><Relationship Type="http://schemas.openxmlformats.org/officeDocument/2006/relationships/slide" Target="/ppt/slides/slide5.xml" Id="R86f8635b1672466a" /><Relationship Type="http://schemas.openxmlformats.org/officeDocument/2006/relationships/slide" Target="/ppt/slides/slide6.xml" Id="R99c825116d3a4d57" /><Relationship Type="http://schemas.openxmlformats.org/officeDocument/2006/relationships/slide" Target="/ppt/slides/slide7.xml" Id="R30119cc976e94c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9773b9fe4b49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b1c82ba5324323" /><Relationship Type="http://schemas.openxmlformats.org/officeDocument/2006/relationships/theme" Target="/ppt/slideMasters/theme/theme1.xml" Id="R86066fd810d14d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b1c82ba53243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bb7e9573346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98ee151beb46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65950bc7549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724efe46a948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082ec568a4c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c8bc790d041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90edec3da44e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KLOPPAFJELLET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KLOPPAFJELLET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KLOPPAFJELLET HOLDING AS ble etablert [år] og holder til i Gamle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KLOPPAFJELLET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KLOPPAFJELLET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KLOPPAFJELLET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220 625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1 404 827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1 832 194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KLOPPAFJELLET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JACOBSEN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KLOPPAFJELLET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Kloppafjellet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1634 Gamle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930 315 060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KLOPPAFJELLET HOLDING AS</a:t>
            </a:r>
          </a:p>
        </p:txBody>
      </p:sp>
    </p:spTree>
  </p:cSld>
  <p:clrMapOvr>
    <a:masterClrMapping xmlns:a="http://schemas.openxmlformats.org/drawingml/2006/main"/>
  </p:clrMapOvr>
</p:sld>
</file>