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4012b18ffb4c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f79aafa57f480a"/>
  </p:sldMasterIdLst>
  <p:sldIdLst>
    <p:sldId xmlns:r="http://schemas.openxmlformats.org/officeDocument/2006/relationships" id="256" r:id="R846c392d37f94be9"/>
    <p:sldId xmlns:r="http://schemas.openxmlformats.org/officeDocument/2006/relationships" id="257" r:id="R5c2dc73e2051494b"/>
    <p:sldId xmlns:r="http://schemas.openxmlformats.org/officeDocument/2006/relationships" id="258" r:id="R7111c838f8e54902"/>
    <p:sldId xmlns:r="http://schemas.openxmlformats.org/officeDocument/2006/relationships" id="259" r:id="R6eeec18685484590"/>
    <p:sldId xmlns:r="http://schemas.openxmlformats.org/officeDocument/2006/relationships" id="260" r:id="Rec9fdf7ed3f84739"/>
    <p:sldId xmlns:r="http://schemas.openxmlformats.org/officeDocument/2006/relationships" id="261" r:id="R6147470cfc174e73"/>
    <p:sldId xmlns:r="http://schemas.openxmlformats.org/officeDocument/2006/relationships" id="262" r:id="Rf9916fa623864d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f79aafa57f480a" /><Relationship Type="http://schemas.openxmlformats.org/officeDocument/2006/relationships/slide" Target="/ppt/slides/slide1.xml" Id="R846c392d37f94be9" /><Relationship Type="http://schemas.openxmlformats.org/officeDocument/2006/relationships/slide" Target="/ppt/slides/slide2.xml" Id="R5c2dc73e2051494b" /><Relationship Type="http://schemas.openxmlformats.org/officeDocument/2006/relationships/slide" Target="/ppt/slides/slide3.xml" Id="R7111c838f8e54902" /><Relationship Type="http://schemas.openxmlformats.org/officeDocument/2006/relationships/slide" Target="/ppt/slides/slide4.xml" Id="R6eeec18685484590" /><Relationship Type="http://schemas.openxmlformats.org/officeDocument/2006/relationships/slide" Target="/ppt/slides/slide5.xml" Id="Rec9fdf7ed3f84739" /><Relationship Type="http://schemas.openxmlformats.org/officeDocument/2006/relationships/slide" Target="/ppt/slides/slide6.xml" Id="R6147470cfc174e73" /><Relationship Type="http://schemas.openxmlformats.org/officeDocument/2006/relationships/slide" Target="/ppt/slides/slide7.xml" Id="Rf9916fa623864d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1b674b5864a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32e0713174589" /><Relationship Type="http://schemas.openxmlformats.org/officeDocument/2006/relationships/theme" Target="/ppt/slideMasters/theme/theme1.xml" Id="R31ccc03dab98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32e071317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65ae8a90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845bd5799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f90b319c641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6ba91a28c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8f36efeac43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7943596c41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c7ada8b3546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KAMM HOLDING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MJELSTAD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KARIANNE FONN JÅRVIK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MATHILDE WIE SMEBYE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MICHELLE BRUVIK HAUGE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Hamrenesvegen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KAMM HOLDING AS</a:t>
            </a:r>
          </a:p>
        </p:txBody>
      </p:sp>
    </p:spTree>
  </p:cSld>
  <p:clrMapOvr>
    <a:masterClrMapping xmlns:a="http://schemas.openxmlformats.org/drawingml/2006/main"/>
  </p:clrMapOvr>
</p:sld>
</file>